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D126F6-1F7D-404A-9078-8810357201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ABB190-71C1-48E0-A187-9ED5247A2E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86F80B-2B5D-428A-9C10-696EA2671C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FE819C-C11D-47FE-9191-4ACA1403CF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033C881-C1E0-4380-8DC9-849EF68FBE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95EC91F-169F-411F-9C09-34AEDFD06B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1722AC0-19FE-4DE3-9C98-9AC6907901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9E81B7-53E8-4E61-8E5B-18C70AAB17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5EE2D4-37FB-4E32-97E0-0B3D75AAA9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7A8960-60EC-490F-B3BE-14A4CF03C5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A6E417-C918-4419-8026-C6348ABE4B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6142201203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提高护患沟通技巧品管圈ppt课件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59816" y="5259787"/>
            <a:ext cx="320040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护患沟通现状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问题原因分析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对策制定与实施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542" r="1154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当前医疗环境下，护患沟通的重要性日益凸显。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9482" r="19482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护患沟通不良可能导致患者不满、投诉，甚至引发医疗纠纷。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提高护患沟通技巧是提升医疗服务质量、构建和谐医患关系的关键。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主题选定背景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4375" b="14375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4542" r="14542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通过品管圈活动，提高护理人员对护患沟通技巧的重视。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集思广益，共同探讨和解决护患沟通中的问题。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制定并实施改进措施，提升护理人员的沟通能力和服务水平。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品管圈活动目的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护患沟通现状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由于患者和医护人员的语言差异，可能导致沟通不畅。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语言障碍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知识背景差异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情绪影响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292" r="142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医护人员和患者之间的知识背景不同，可能导致理解上的偏差。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患者的情绪波动或医护人员的情绪疲劳都可能影响沟通效果。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护患沟通障碍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947" b="494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894" b="489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319" b="5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沟通障碍的后果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误诊误治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由于信息传递错误或遗漏，可能导致医疗差错。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患者不满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沟通不畅可能导致患者对医疗服务的不满和投诉。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医疗纠纷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沟通障碍是医疗纠纷的一个重要原因。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4231" r="2423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良好的护患沟通有助于提高医疗服务的质量和效率。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提高医疗服务质量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有效的沟通能增强患者对医护人员的信任感和满意度。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增强患者满意度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良好的沟通有助于减少医疗纠纷的发生。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减少医疗纠纷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通过有效的沟通，医护人员能更好地了解患者的病情和需求，从而提供更有针对性的护理服务，促进患者康复。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促进患者康复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护患沟通的重要性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问题原因分析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部分护士在沟通时缺乏必要的技巧，如语言表达不清、缺乏耐心倾听等。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500" r="16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542" r="16542"/>
          <a:stretch>
            <a:fillRect/>
          </a:stretch>
        </p:blipFill>
        <p:spPr>
          <a:xfrm>
            <a:off x="5146546" y="1536628"/>
            <a:ext cx="1898908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6708" b="1670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沟通技巧不足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护士的专业知识水平不够，无法向患者准确解释病情和治疗方案。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专业知识不扎实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部分护士对待患者态度冷漠，缺乏关心和耐心，影响沟通效果。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服务态度不佳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护士方面原因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患者可能因为病情或疼痛等原因情绪不稳定，影响沟通效果。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患者情绪波动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不同文化背景的患者对医疗护理的需求和期望存在差异，需要护士具备跨文化沟通的能力。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文化差异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167" r="11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部分患者可能因为年龄、疾病等原因存在认知障碍，影响沟通效果。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患者认知障碍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患者方面原因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沟通渠道不畅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护患之间缺乏有效的沟通渠道，导致信息传递不畅或误传。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医疗团队配合不默契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医疗团队内部配合不默契，影响与患者的有效沟通。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医疗环境不佳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医院的工作环境、设施设备等也可能影响护患之间的沟通。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其他原因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https://d.book118.com/336142201203010044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2024-09-13T05:47:44.465</cp:lastPrinted>
  <dcterms:created xsi:type="dcterms:W3CDTF">2024-09-12T21:47:44Z</dcterms:created>
  <dcterms:modified xsi:type="dcterms:W3CDTF">2024-09-12T21:47:46Z</dcterms:modified>
</cp:coreProperties>
</file>