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0B281F-ECBD-4D9A-91E1-067B189067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33EE3D-FD57-45E5-890E-9A9CD09713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4B4612-82EE-4651-88A9-2E3F6B7498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8A6730-AEA8-4D49-9D51-CBAC459E16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EAECFF-8522-44FC-B6DD-A2FD14DE59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212E44-14AC-41DD-A189-590EC26B8A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F40DEA8-E063-471A-A56B-C64B19A252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84EB83-F18A-4D42-A22C-12B79F0A13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EF9EA2-03F2-4ABA-B43B-F370C19A4E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2FAC19-0923-4F7D-BEBF-DD36D9E89E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549173-0D78-4B73-AD54-5436C21A48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614305303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75" b="1">
                <a:solidFill>
                  <a:schemeClr val="accent1">
                    <a:alpha val="100000"/>
                  </a:schemeClr>
                </a:solidFill>
                <a:latin typeface="Microsoft Yahei"/>
                <a:ea typeface="Microsoft Yahei"/>
                <a:cs typeface="Microsoft Yahei"/>
              </a:rPr>
              <a:t>7th Grade English Volume 2 Unit2 Full Unit Coursew</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625" b="1">
                <a:solidFill>
                  <a:schemeClr val="accent1">
                    <a:alpha val="100000"/>
                  </a:schemeClr>
                </a:solidFill>
                <a:latin typeface="Microsoft Yahei"/>
                <a:ea typeface="Microsoft Yahei"/>
                <a:cs typeface="Microsoft Yahei"/>
              </a:rPr>
              <a:t>Unit Overview</a:t>
            </a:r>
          </a:p>
          <a:p>
            <a:pPr marL="203200" lvl="0" indent="-203200">
              <a:lnSpc>
                <a:spcPct val="150000"/>
              </a:lnSpc>
              <a:buFont typeface="Arial"/>
              <a:buChar char="•"/>
            </a:pPr>
            <a:r>
              <a:rPr lang="en-US" sz="2625" b="1">
                <a:solidFill>
                  <a:schemeClr val="accent1">
                    <a:alpha val="100000"/>
                  </a:schemeClr>
                </a:solidFill>
                <a:latin typeface="Microsoft Yahei"/>
                <a:ea typeface="Microsoft Yahei"/>
                <a:cs typeface="Microsoft Yahei"/>
              </a:rPr>
              <a:t>Vocabulary and Grammar</a:t>
            </a:r>
          </a:p>
          <a:p>
            <a:pPr marL="203200" lvl="0" indent="-203200">
              <a:lnSpc>
                <a:spcPct val="150000"/>
              </a:lnSpc>
              <a:buFont typeface="Arial"/>
              <a:buChar char="•"/>
            </a:pPr>
            <a:r>
              <a:rPr lang="en-US" sz="2625" b="1">
                <a:solidFill>
                  <a:schemeClr val="accent1">
                    <a:alpha val="100000"/>
                  </a:schemeClr>
                </a:solidFill>
                <a:latin typeface="Microsoft Yahei"/>
                <a:ea typeface="Microsoft Yahei"/>
                <a:cs typeface="Microsoft Yahei"/>
              </a:rPr>
              <a:t>Text learning</a:t>
            </a:r>
          </a:p>
          <a:p>
            <a:pPr marL="203200" lvl="0" indent="-203200">
              <a:lnSpc>
                <a:spcPct val="150000"/>
              </a:lnSpc>
              <a:buFont typeface="Arial"/>
              <a:buChar char="•"/>
            </a:pPr>
            <a:r>
              <a:rPr lang="en-US" sz="2625" b="1">
                <a:solidFill>
                  <a:schemeClr val="accent1">
                    <a:alpha val="100000"/>
                  </a:schemeClr>
                </a:solidFill>
                <a:latin typeface="Microsoft Yahei"/>
                <a:ea typeface="Microsoft Yahei"/>
                <a:cs typeface="Microsoft Yahei"/>
              </a:rPr>
              <a:t>Listening and Speaking Training</a:t>
            </a:r>
          </a:p>
          <a:p>
            <a:pPr marL="203200" lvl="0" indent="-203200">
              <a:lnSpc>
                <a:spcPct val="150000"/>
              </a:lnSpc>
              <a:buFont typeface="Arial"/>
              <a:buChar char="•"/>
            </a:pPr>
            <a:r>
              <a:rPr lang="en-US" sz="2625" b="1">
                <a:solidFill>
                  <a:schemeClr val="accent1">
                    <a:alpha val="100000"/>
                  </a:schemeClr>
                </a:solidFill>
                <a:latin typeface="Microsoft Yahei"/>
                <a:ea typeface="Microsoft Yahei"/>
                <a:cs typeface="Microsoft Yahei"/>
              </a:rPr>
              <a:t>reading comprehension</a:t>
            </a:r>
          </a:p>
          <a:p>
            <a:pPr marL="203200" lvl="0" indent="-203200">
              <a:lnSpc>
                <a:spcPct val="150000"/>
              </a:lnSpc>
              <a:buFont typeface="Arial"/>
              <a:buChar char="•"/>
            </a:pPr>
            <a:r>
              <a:rPr lang="en-US" sz="2625" b="1">
                <a:solidFill>
                  <a:schemeClr val="accent1">
                    <a:alpha val="100000"/>
                  </a:schemeClr>
                </a:solidFill>
                <a:latin typeface="Microsoft Yahei"/>
                <a:ea typeface="Microsoft Yahei"/>
                <a:cs typeface="Microsoft Yahei"/>
              </a:rPr>
              <a:t>Writing training</a:t>
            </a:r>
          </a:p>
          <a:p>
            <a:pPr marL="203200" lvl="0" indent="-203200">
              <a:lnSpc>
                <a:spcPct val="150000"/>
              </a:lnSpc>
              <a:buFont typeface="Arial"/>
              <a:buChar char="•"/>
            </a:pPr>
            <a:r>
              <a:rPr lang="en-US" sz="2625" b="1">
                <a:solidFill>
                  <a:schemeClr val="accent1">
                    <a:alpha val="100000"/>
                  </a:schemeClr>
                </a:solidFill>
                <a:latin typeface="Microsoft Yahei"/>
                <a:ea typeface="Microsoft Yahei"/>
                <a:cs typeface="Microsoft Yahei"/>
              </a:rPr>
              <a:t>Unit Summary and Review</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Unit Overview</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To improve students' reading, writing, speaking, and listening skills through a variety of authentic and engaging texts.</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Language Skills</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To introduce students to a range of literary genres, including fiction, non-fiction, and poetry.</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Literary Appreciation</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To develop students' ability to analyze, evaluate, and synthesize information from texts, and to apply this knowledge to real-world situations.</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Critical Thinking</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To enhance students' understanding of different cultures and perspectives through literature, and to promote cross-cultural understanding and respect.</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Cultural Understanding</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Unit objectives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Overview of Unit Content</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Texts and Readings：This unit includes a variety of authentic and engaging texts, including novels, short stories, essays, and poems. These texts are selected to meet the unit objectives and provide a rich language and cultural experience for students.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Language Activities：To develop students' language skills, this unit includes a range of activities such as reading comprehension exercises, writing prompts, speaking activities, and listening tasks. These activities are designed to be engaging and challenging, providing students with opportunities to practice and improve their language skills.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Literary Analysis：To develop students' ability to analyze and appreciate literature, this unit includes activities that encourage them to examine the elements of fiction, non-fiction, and poetry. Students will analyze characters, plots, themes, style, and other literary devices, and will compare and contrast different texts within their genre.</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Critical Thinking and Application：To promote critical thinking and application skills, this unit includes activities that require students to analyze information from the texts, apply this knowledge to real-world situations, and make connections between the two. These activities are designed to encourage students to think creatively and critically about the world around them.</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Vocabulary and Grammar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Key vocabulary</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Listening: The students will learn and understand the key vocabulary related to the topic of the unit, including words and phrases that are commonly used in daily conversation and written materials.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Speaking: The students will be able to use the key vocabulary in their speaking activities, expressing their ideas and opinions clearly and accurately.</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Reading: The students will be able to understand and analyze texts containing the key vocabulary, extracting important information and making inferences based on the text.</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Writing: The students will be able to use the key vocabulary in their writing, writing coherent and grammatically correct sentences and paragraphs.</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Grammar point parsing</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The students will learn and understand the grammar points covered in this unit, including sentence structure, tense usage, and common grammatical errors.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The students will be able to identify and correct grammatical errors in their own writing and in the writing of others.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The students will be able to analyze complex sentences and identify their grammatical structure, including the subject, verb, object, and modifiers.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The students will be able to use the grammar points covered in this unit to express their ideas more effectively in writing and speech.</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students will apply the key vocabulary and grammar they have learned to their speaking and writing activities.</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students will be able to apply the grammar rules they have learned to analyze complex sentences and improve their own writing.</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students will be able to use the key vocabulary and grammar they have learned to understand and analyze different types of texts, including novels, essays, and newspapers.</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单击此处添加正文，文字是您思想的为了最终呈现发布的。单击此处添加正文文字是您思。文字是您思。单击此处添加正文文字是您思。文字是您思。4行*21字</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application of vocabulary and grammar</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Text learning</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理解文章主题和结构</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学生需要理解文章的主题，把握文章的整体结构，了解文章的主要内容和各个部分之间的关系。</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分析文章细节</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学生需要深入分析文章的细节，包括单词、短语、句子和段落，理解作者使用的语言和表达方式。</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Analysis of Text Content</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527" b="152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学习新词汇和短语</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学生需要学习文章中出现的新词汇和短语，掌握它们的含义和用法，以便在以后的阅读和写作中能够灵活运用。</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掌握语法结构</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总结词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学生需要学习文章中出现的语法结构，理解各种时态、语态、语气等语法知识，以提高自己的语言表达能力。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详细描述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Language points in the text</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Practice and Expansion of Texts</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总结词：阅读理解练习</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详细描述：学生需要通过阅读理解练习来巩固所学知识，提高自己的阅读理解能力。这些练习可以包括选择题、填空题、简答题等。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总结词：写作练习</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详细描述：学生需要通过写作练习来巩固所学知识，提高自己的写作能力。这些练习可以包括仿写、扩写、缩写等。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04</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Listening and Speaking Training</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重点在于捕捉关键信息和理解报道的逻辑结构。</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新闻报道</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除了理解对话内容，还需注意语音语调和情感表达。</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电影或电视剧片段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Analysis of Listening Materials</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学术讲座或讨论：需要掌握讲座主题，并理解不同观点之间的交流。</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9825" b="9825"/>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Analysis of Listening Materials</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https://d.book118.com/336143053033010045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2024-09-13T21:04:52.341</cp:lastPrinted>
  <dcterms:created xsi:type="dcterms:W3CDTF">2024-09-13T13:04:52Z</dcterms:created>
  <dcterms:modified xsi:type="dcterms:W3CDTF">2024-09-13T13:04:54Z</dcterms:modified>
</cp:coreProperties>
</file>