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8FD3C-496C-4A2B-BEE9-D00364D57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BA9F2-155A-4F10-AF13-481BEBCEC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F5500-D442-41DA-A89D-BB16F2425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C30E3-0D3E-4DF9-AEA6-DD690A26A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E3F215-71E1-410E-9606-FF2F57465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57C229-3D6D-4614-ABFB-CFB7E06B4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02C14E-D2B6-4EE7-9D1B-43DCB248C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10989-BE70-4431-AF9E-BA5FC882C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E7A40-915F-435C-9E86-5A3D173D3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110C0-AC9A-457B-8481-B8458D143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231E2-DA51-49DE-8E9F-D98472CF3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44201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乳腺癌案例查房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乳腺癌治疗进展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乳腺癌案例讨论与总结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63" r="304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80" r="1068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61" r="317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乳腺癌是发生在乳腺上皮组织的恶性肿瘤，是女性最常见的恶性肿瘤之一。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乳腺由腺体、导管、脂肪组织和结缔组织构成，乳腺癌通常发生在乳腺腺上皮组织。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乳腺的结构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46" b="263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25" b="234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乳腺癌的发病机制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乳腺癌具有一定的家族聚集性，部分患者存在BRCA1和BRCA2等基因突变，这些基因与乳腺癌发病风险密切相关。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内分泌因素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女性激素水平异常，如雌激素和孕激素分泌过多或过少，也可能增加乳腺癌的风险。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长期不良的生活习惯，如缺乏运动、肥胖、长期精神压力等，也可能增加乳腺癌的发病风险。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早期乳腺癌通常无明显症状，部分患者可能出现无痛性乳房肿块、乳头溢液、乳房皮肤改变等症状。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乳腺癌的诊断主要依靠乳腺B超、乳腺钼靶X线摄影、乳腺磁共振成像等影像学检查，以及病理组织学检查。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乳腺癌的症状和诊断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乳腺癌案例介绍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年龄：45岁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家庭状况：已婚，有一子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家族史：无乳腺癌家族史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患者姓名：张女士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职业：办公室职员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生活习惯：长期工作压力大，缺乏运动，饮食不规律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乳房出现无痛性肿块，质地硬实，边界不清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钼靶X线检查显示乳腺内钙化灶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肿瘤标志物CEA和CA153升高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腋窝淋巴结肿大，转移可能性大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全乳切除术+淋巴结清扫术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采用AC方案（阿霉素+环磷酰胺），共6个疗程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术后放疗，针对手术区域及淋巴结转移区域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内分泌治疗（三苯氧胺）和靶向治疗（赫赛汀）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乳腺癌治疗进展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https://d.book118.com/336144201135010034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2024-09-03T21:58:37.273</cp:lastPrinted>
  <dcterms:created xsi:type="dcterms:W3CDTF">2024-09-03T13:58:37Z</dcterms:created>
  <dcterms:modified xsi:type="dcterms:W3CDTF">2024-09-03T13:58:39Z</dcterms:modified>
</cp:coreProperties>
</file>