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Default Extension="tiff" ContentType="image/tif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2" r:id="rId32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tags" Target="tags/tag33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1584" y="1279287"/>
            <a:ext cx="6140577" cy="3454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0375" y="4925254"/>
            <a:ext cx="5682996" cy="40297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9218" name="备注占位符 2"/>
          <p:cNvSpPr>
            <a:spLocks noGrp="1"/>
          </p:cNvSpPr>
          <p:nvPr>
            <p:ph type="body" idx="1"/>
          </p:nvPr>
        </p:nvSpPr>
        <p:spPr/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9219" name="灯片编号占位符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>
                <a:latin typeface="微软雅黑" panose="020b0503020204020204" charset="-122"/>
                <a:ea typeface="微软雅黑"/>
              </a:rPr>
              <a:t>1</a:t>
            </a:fld>
            <a:endParaRPr lang="zh-CN" altLang="en-US" sz="1200"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9218" name="备注占位符 2"/>
          <p:cNvSpPr>
            <a:spLocks noGrp="1"/>
          </p:cNvSpPr>
          <p:nvPr>
            <p:ph type="body" idx="1"/>
          </p:nvPr>
        </p:nvSpPr>
        <p:spPr/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9219" name="灯片编号占位符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>
                <a:latin typeface="微软雅黑" panose="020b0503020204020204" charset="-122"/>
                <a:ea typeface="微软雅黑"/>
              </a:rPr>
              <a:t>15</a:t>
            </a:fld>
            <a:endParaRPr lang="zh-CN" altLang="en-US" sz="1200"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95ECB-1779-4251-9CD1-92AAC5489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C38D4-BA74-476C-B3A3-D9636008D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DDB89-54B6-49F1-A46A-69614E03E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DDBD9-62F0-401B-A6F8-A1263FE2B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3AADA5-E957-4CFA-8789-54DB758C1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ED8D7C-FC44-46E8-B742-4B3B5E199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866328-818E-4A07-B3B7-5ACC4BB6C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722B8-0996-4A66-866E-73637C529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FE73E-5A1B-4096-BD39-EEE3551F4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C7DC3-D57F-40A6-ABAF-D941854C8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93DBB-DBB1-45FE-AEC0-63C039AF9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rgbClr val="A2DD8D">
            <a:alpha val="29999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1" name="图片 28" descr="图片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9075738" y="3598863"/>
            <a:ext cx="2522537" cy="30130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2" name="图片 6" descr="图片1"/>
          <p:cNvPicPr>
            <a:picLocks noChangeAspect="1"/>
          </p:cNvPicPr>
          <p:nvPr userDrawn="1"/>
        </p:nvPicPr>
        <p:blipFill>
          <a:blip r:embed="rId2">
            <a:clrChange>
              <a:clrFrom>
                <a:srgbClr val="DFE2E7"/>
              </a:clrFrom>
              <a:clrTo>
                <a:srgbClr val="DFE2E7">
                  <a:alpha val="0"/>
                </a:srgbClr>
              </a:clrTo>
            </a:clrChange>
          </a:blip>
          <a:srcRect t="54868" r="9192"/>
          <a:stretch>
            <a:fillRect/>
          </a:stretch>
        </p:blipFill>
        <p:spPr>
          <a:xfrm>
            <a:off x="-1587" y="4810125"/>
            <a:ext cx="12195175" cy="20431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3" name="图片 50" descr="白云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448550" y="-19050"/>
            <a:ext cx="5187950" cy="2389188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054" name="组合 31"/>
          <p:cNvGrpSpPr/>
          <p:nvPr userDrawn="1"/>
        </p:nvGrpSpPr>
        <p:grpSpPr>
          <a:xfrm>
            <a:off x="7808913" y="1243013"/>
            <a:ext cx="663575" cy="665162"/>
            <a:chOff x="4428" y="2884"/>
            <a:chExt cx="1046" cy="1046"/>
          </a:xfrm>
        </p:grpSpPr>
        <p:sp>
          <p:nvSpPr>
            <p:cNvPr id="30" name="椭圆 29"/>
            <p:cNvSpPr/>
            <p:nvPr userDrawn="1"/>
          </p:nvSpPr>
          <p:spPr>
            <a:xfrm>
              <a:off x="4478" y="2934"/>
              <a:ext cx="945" cy="94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/>
              <a:endParaRPr lang="zh-CN" altLang="en-US" strike="noStrike" noProof="1"/>
            </a:p>
          </p:txBody>
        </p:sp>
        <p:grpSp>
          <p:nvGrpSpPr>
            <p:cNvPr id="2056" name="组合 19"/>
            <p:cNvGrpSpPr/>
            <p:nvPr userDrawn="1"/>
          </p:nvGrpSpPr>
          <p:grpSpPr>
            <a:xfrm>
              <a:off x="4428" y="2884"/>
              <a:ext cx="1046" cy="1046"/>
              <a:chOff x="3663" y="3123"/>
              <a:chExt cx="1044" cy="1044"/>
            </a:xfrm>
          </p:grpSpPr>
          <p:sp>
            <p:nvSpPr>
              <p:cNvPr id="14" name="椭圆 13"/>
              <p:cNvSpPr/>
              <p:nvPr userDrawn="1"/>
            </p:nvSpPr>
            <p:spPr>
              <a:xfrm>
                <a:off x="3776" y="3236"/>
                <a:ext cx="818" cy="818"/>
              </a:xfrm>
              <a:prstGeom prst="ellipse">
                <a:avLst/>
              </a:prstGeom>
              <a:solidFill>
                <a:srgbClr val="57AD48"/>
              </a:solidFill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auto"/>
                <a:r>
                  <a:rPr lang="en-US" altLang="zh-CN" strike="noStrike" baseline="-25000" noProof="1"/>
                  <a:t> </a:t>
                </a:r>
                <a:endParaRPr lang="en-US" altLang="zh-CN" strike="noStrike" baseline="-25000" noProof="1"/>
              </a:p>
            </p:txBody>
          </p:sp>
          <p:sp>
            <p:nvSpPr>
              <p:cNvPr id="15" name="椭圆 14"/>
              <p:cNvSpPr/>
              <p:nvPr userDrawn="1"/>
            </p:nvSpPr>
            <p:spPr>
              <a:xfrm>
                <a:off x="3663" y="3123"/>
                <a:ext cx="1044" cy="1044"/>
              </a:xfrm>
              <a:prstGeom prst="ellipse">
                <a:avLst/>
              </a:prstGeom>
              <a:solidFill>
                <a:schemeClr val="bg1">
                  <a:alpha val="90000"/>
                </a:schemeClr>
              </a:solidFill>
              <a:ln>
                <a:noFill/>
              </a:ln>
              <a:effectLst>
                <a:softEdge rad="152400"/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auto"/>
                <a:r>
                  <a:rPr lang="en-US" altLang="zh-CN" strike="noStrike" baseline="-25000" noProof="1"/>
                  <a:t> </a:t>
                </a:r>
                <a:endParaRPr lang="en-US" altLang="zh-CN" strike="noStrike" baseline="-25000" noProof="1"/>
              </a:p>
            </p:txBody>
          </p:sp>
        </p:grpSp>
      </p:grpSp>
      <p:pic>
        <p:nvPicPr>
          <p:cNvPr id="2060" name="图片 18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894763" y="1493838"/>
            <a:ext cx="1758950" cy="17589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61" name="图片 52" descr="白云2"/>
          <p:cNvPicPr>
            <a:picLocks noChangeAspect="1"/>
          </p:cNvPicPr>
          <p:nvPr userDrawn="1"/>
        </p:nvPicPr>
        <p:blipFill>
          <a:blip r:embed="rId5"/>
          <a:srcRect t="29770"/>
          <a:stretch>
            <a:fillRect/>
          </a:stretch>
        </p:blipFill>
        <p:spPr>
          <a:xfrm>
            <a:off x="2181225" y="11113"/>
            <a:ext cx="4011613" cy="1471612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062" name="组合 74"/>
          <p:cNvGrpSpPr/>
          <p:nvPr userDrawn="1"/>
        </p:nvGrpSpPr>
        <p:grpSpPr>
          <a:xfrm>
            <a:off x="3086100" y="1603375"/>
            <a:ext cx="485775" cy="485775"/>
            <a:chOff x="4428" y="2884"/>
            <a:chExt cx="1046" cy="1046"/>
          </a:xfrm>
        </p:grpSpPr>
        <p:sp>
          <p:nvSpPr>
            <p:cNvPr id="76" name="椭圆 75"/>
            <p:cNvSpPr/>
            <p:nvPr userDrawn="1"/>
          </p:nvSpPr>
          <p:spPr>
            <a:xfrm>
              <a:off x="4478" y="2934"/>
              <a:ext cx="945" cy="94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/>
              <a:endParaRPr lang="zh-CN" altLang="en-US" strike="noStrike" noProof="1"/>
            </a:p>
          </p:txBody>
        </p:sp>
        <p:grpSp>
          <p:nvGrpSpPr>
            <p:cNvPr id="2064" name="组合 76"/>
            <p:cNvGrpSpPr/>
            <p:nvPr userDrawn="1"/>
          </p:nvGrpSpPr>
          <p:grpSpPr>
            <a:xfrm>
              <a:off x="4428" y="2884"/>
              <a:ext cx="1046" cy="1046"/>
              <a:chOff x="3663" y="3123"/>
              <a:chExt cx="1044" cy="1044"/>
            </a:xfrm>
          </p:grpSpPr>
          <p:sp>
            <p:nvSpPr>
              <p:cNvPr id="78" name="椭圆 77"/>
              <p:cNvSpPr/>
              <p:nvPr userDrawn="1"/>
            </p:nvSpPr>
            <p:spPr>
              <a:xfrm>
                <a:off x="3776" y="3236"/>
                <a:ext cx="818" cy="818"/>
              </a:xfrm>
              <a:prstGeom prst="ellipse">
                <a:avLst/>
              </a:prstGeom>
              <a:solidFill>
                <a:srgbClr val="57AD48"/>
              </a:solidFill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auto"/>
                <a:r>
                  <a:rPr lang="en-US" altLang="zh-CN" strike="noStrike" baseline="-25000" noProof="1"/>
                  <a:t> </a:t>
                </a:r>
                <a:endParaRPr lang="en-US" altLang="zh-CN" strike="noStrike" baseline="-25000" noProof="1"/>
              </a:p>
            </p:txBody>
          </p:sp>
          <p:sp>
            <p:nvSpPr>
              <p:cNvPr id="79" name="椭圆 78"/>
              <p:cNvSpPr/>
              <p:nvPr userDrawn="1"/>
            </p:nvSpPr>
            <p:spPr>
              <a:xfrm>
                <a:off x="3663" y="3123"/>
                <a:ext cx="1044" cy="1044"/>
              </a:xfrm>
              <a:prstGeom prst="ellipse">
                <a:avLst/>
              </a:prstGeom>
              <a:solidFill>
                <a:schemeClr val="bg1">
                  <a:alpha val="92000"/>
                </a:schemeClr>
              </a:solidFill>
              <a:ln>
                <a:noFill/>
              </a:ln>
              <a:effectLst>
                <a:softEdge rad="114300"/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auto"/>
                <a:r>
                  <a:rPr lang="en-US" altLang="zh-CN" strike="noStrike" baseline="-25000" noProof="1"/>
                  <a:t> </a:t>
                </a:r>
                <a:endParaRPr lang="en-US" altLang="zh-CN" strike="noStrike" baseline="-25000" noProof="1"/>
              </a:p>
            </p:txBody>
          </p:sp>
        </p:grpSp>
      </p:grpSp>
      <p:grpSp>
        <p:nvGrpSpPr>
          <p:cNvPr id="2067" name="组合 81"/>
          <p:cNvGrpSpPr/>
          <p:nvPr userDrawn="1"/>
        </p:nvGrpSpPr>
        <p:grpSpPr>
          <a:xfrm>
            <a:off x="6991350" y="1968500"/>
            <a:ext cx="466725" cy="468313"/>
            <a:chOff x="4428" y="2884"/>
            <a:chExt cx="1046" cy="1046"/>
          </a:xfrm>
        </p:grpSpPr>
        <p:sp>
          <p:nvSpPr>
            <p:cNvPr id="83" name="椭圆 82"/>
            <p:cNvSpPr/>
            <p:nvPr userDrawn="1"/>
          </p:nvSpPr>
          <p:spPr>
            <a:xfrm>
              <a:off x="4478" y="2934"/>
              <a:ext cx="945" cy="94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/>
              <a:endParaRPr lang="zh-CN" altLang="en-US" strike="noStrike" noProof="1"/>
            </a:p>
          </p:txBody>
        </p:sp>
        <p:grpSp>
          <p:nvGrpSpPr>
            <p:cNvPr id="2069" name="组合 83"/>
            <p:cNvGrpSpPr/>
            <p:nvPr userDrawn="1"/>
          </p:nvGrpSpPr>
          <p:grpSpPr>
            <a:xfrm>
              <a:off x="4428" y="2884"/>
              <a:ext cx="1046" cy="1046"/>
              <a:chOff x="3663" y="3123"/>
              <a:chExt cx="1044" cy="1044"/>
            </a:xfrm>
          </p:grpSpPr>
          <p:sp>
            <p:nvSpPr>
              <p:cNvPr id="85" name="椭圆 84"/>
              <p:cNvSpPr/>
              <p:nvPr userDrawn="1"/>
            </p:nvSpPr>
            <p:spPr>
              <a:xfrm>
                <a:off x="3776" y="3236"/>
                <a:ext cx="818" cy="818"/>
              </a:xfrm>
              <a:prstGeom prst="ellipse">
                <a:avLst/>
              </a:prstGeom>
              <a:solidFill>
                <a:srgbClr val="57AD48"/>
              </a:solidFill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auto"/>
                <a:r>
                  <a:rPr lang="en-US" altLang="zh-CN" strike="noStrike" baseline="-25000" noProof="1"/>
                  <a:t> </a:t>
                </a:r>
                <a:endParaRPr lang="en-US" altLang="zh-CN" strike="noStrike" baseline="-25000" noProof="1"/>
              </a:p>
            </p:txBody>
          </p:sp>
          <p:sp>
            <p:nvSpPr>
              <p:cNvPr id="86" name="椭圆 85"/>
              <p:cNvSpPr/>
              <p:nvPr userDrawn="1"/>
            </p:nvSpPr>
            <p:spPr>
              <a:xfrm>
                <a:off x="3663" y="3123"/>
                <a:ext cx="1044" cy="1044"/>
              </a:xfrm>
              <a:prstGeom prst="ellipse">
                <a:avLst/>
              </a:prstGeom>
              <a:solidFill>
                <a:schemeClr val="bg1">
                  <a:alpha val="90000"/>
                </a:schemeClr>
              </a:solidFill>
              <a:ln>
                <a:noFill/>
              </a:ln>
              <a:effectLst>
                <a:softEdge rad="114300"/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auto"/>
                <a:r>
                  <a:rPr lang="en-US" altLang="zh-CN" strike="noStrike" baseline="-25000" noProof="1"/>
                  <a:t> </a:t>
                </a:r>
                <a:endParaRPr lang="en-US" altLang="zh-CN" strike="noStrike" baseline="-25000" noProof="1"/>
              </a:p>
            </p:txBody>
          </p:sp>
        </p:grpSp>
      </p:grpSp>
      <p:grpSp>
        <p:nvGrpSpPr>
          <p:cNvPr id="2072" name="组合 86"/>
          <p:cNvGrpSpPr/>
          <p:nvPr userDrawn="1"/>
        </p:nvGrpSpPr>
        <p:grpSpPr>
          <a:xfrm>
            <a:off x="11104563" y="2916238"/>
            <a:ext cx="628650" cy="628650"/>
            <a:chOff x="4428" y="2884"/>
            <a:chExt cx="1046" cy="1046"/>
          </a:xfrm>
        </p:grpSpPr>
        <p:sp>
          <p:nvSpPr>
            <p:cNvPr id="88" name="椭圆 87"/>
            <p:cNvSpPr/>
            <p:nvPr userDrawn="1"/>
          </p:nvSpPr>
          <p:spPr>
            <a:xfrm>
              <a:off x="4478" y="2934"/>
              <a:ext cx="945" cy="94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/>
              <a:endParaRPr lang="zh-CN" altLang="en-US" strike="noStrike" noProof="1"/>
            </a:p>
          </p:txBody>
        </p:sp>
        <p:grpSp>
          <p:nvGrpSpPr>
            <p:cNvPr id="2074" name="组合 88"/>
            <p:cNvGrpSpPr/>
            <p:nvPr userDrawn="1"/>
          </p:nvGrpSpPr>
          <p:grpSpPr>
            <a:xfrm>
              <a:off x="4428" y="2884"/>
              <a:ext cx="1046" cy="1046"/>
              <a:chOff x="3663" y="3123"/>
              <a:chExt cx="1044" cy="1044"/>
            </a:xfrm>
          </p:grpSpPr>
          <p:sp>
            <p:nvSpPr>
              <p:cNvPr id="90" name="椭圆 89"/>
              <p:cNvSpPr/>
              <p:nvPr userDrawn="1"/>
            </p:nvSpPr>
            <p:spPr>
              <a:xfrm>
                <a:off x="3776" y="3236"/>
                <a:ext cx="818" cy="818"/>
              </a:xfrm>
              <a:prstGeom prst="ellipse">
                <a:avLst/>
              </a:prstGeom>
              <a:solidFill>
                <a:srgbClr val="57AD48"/>
              </a:solidFill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auto"/>
                <a:r>
                  <a:rPr lang="en-US" altLang="zh-CN" strike="noStrike" baseline="-25000" noProof="1"/>
                  <a:t> </a:t>
                </a:r>
                <a:endParaRPr lang="en-US" altLang="zh-CN" strike="noStrike" baseline="-25000" noProof="1"/>
              </a:p>
            </p:txBody>
          </p:sp>
          <p:sp>
            <p:nvSpPr>
              <p:cNvPr id="91" name="椭圆 90"/>
              <p:cNvSpPr/>
              <p:nvPr userDrawn="1"/>
            </p:nvSpPr>
            <p:spPr>
              <a:xfrm>
                <a:off x="3663" y="3123"/>
                <a:ext cx="1044" cy="1044"/>
              </a:xfrm>
              <a:prstGeom prst="ellipse">
                <a:avLst/>
              </a:prstGeom>
              <a:solidFill>
                <a:schemeClr val="bg1">
                  <a:alpha val="90000"/>
                </a:schemeClr>
              </a:solidFill>
              <a:ln>
                <a:noFill/>
              </a:ln>
              <a:effectLst>
                <a:softEdge rad="152400"/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auto"/>
                <a:r>
                  <a:rPr lang="en-US" altLang="zh-CN" strike="noStrike" baseline="-25000" noProof="1"/>
                  <a:t> </a:t>
                </a:r>
                <a:endParaRPr lang="en-US" altLang="zh-CN" strike="noStrike" baseline="-25000" noProof="1"/>
              </a:p>
            </p:txBody>
          </p:sp>
        </p:grpSp>
      </p:grp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rgbClr val="61B253">
            <a:alpha val="7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5" name="图片 1"/>
          <p:cNvPicPr>
            <a:picLocks noChangeAspect="1"/>
          </p:cNvPicPr>
          <p:nvPr userDrawn="1"/>
        </p:nvPicPr>
        <p:blipFill>
          <a:blip r:embed="rId1"/>
          <a:srcRect l="4816" t="8015" r="4591" b="8015"/>
          <a:stretch>
            <a:fillRect/>
          </a:stretch>
        </p:blipFill>
        <p:spPr>
          <a:xfrm>
            <a:off x="-53975" y="-3175"/>
            <a:ext cx="12330113" cy="68643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6" name="矩形 45"/>
          <p:cNvSpPr/>
          <p:nvPr userDrawn="1"/>
        </p:nvSpPr>
        <p:spPr>
          <a:xfrm>
            <a:off x="488950" y="533400"/>
            <a:ext cx="11214100" cy="5789613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1_标题和内容">
    <p:bg>
      <p:bgPr>
        <a:solidFill>
          <a:srgbClr val="61B253">
            <a:alpha val="7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gradFill rotWithShape="0">
          <a:gsLst>
            <a:gs pos="0">
              <a:srgbClr val="FFFFFF"/>
            </a:gs>
            <a:gs pos="100000">
              <a:srgbClr val="DCDCDC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79475" y="6350000"/>
            <a:ext cx="2700338" cy="315913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fld id="{760FBDFE-C587-4B4C-A407-44438C67B59E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388" y="6350000"/>
            <a:ext cx="3959225" cy="315913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0000"/>
            <a:ext cx="2700338" cy="315913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fld id="{49AE70B2-8BF9-45C0-BB95-33D1B9D3A854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gradFill rotWithShape="0">
          <a:gsLst>
            <a:gs pos="0">
              <a:srgbClr val="FFFFFF"/>
            </a:gs>
            <a:gs pos="100000">
              <a:srgbClr val="DCDCDC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/>
      <p:sp>
        <p:nvSpPr>
          <p:cNvPr id="7" name="KSO_TEMPLATE" hidden="1"/>
          <p:cNvSpPr/>
          <p:nvPr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7.png" /><Relationship Id="rId4" Type="http://schemas.openxmlformats.org/officeDocument/2006/relationships/image" Target="../media/image8.jpeg" /><Relationship Id="rId5" Type="http://schemas.openxmlformats.org/officeDocument/2006/relationships/tags" Target="../tags/tag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tiff" /><Relationship Id="rId3" Type="http://schemas.openxmlformats.org/officeDocument/2006/relationships/image" Target="../media/image10.gif" /><Relationship Id="rId4" Type="http://schemas.openxmlformats.org/officeDocument/2006/relationships/image" Target="../media/image8.jpeg" /><Relationship Id="rId5" Type="http://schemas.openxmlformats.org/officeDocument/2006/relationships/tags" Target="../tags/tag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gif" /><Relationship Id="rId4" Type="http://schemas.openxmlformats.org/officeDocument/2006/relationships/image" Target="../media/image8.jpeg" /><Relationship Id="rId5" Type="http://schemas.openxmlformats.org/officeDocument/2006/relationships/tags" Target="../tags/tag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gif" /><Relationship Id="rId3" Type="http://schemas.openxmlformats.org/officeDocument/2006/relationships/image" Target="../media/image14.tiff" /><Relationship Id="rId4" Type="http://schemas.openxmlformats.org/officeDocument/2006/relationships/image" Target="../media/image8.jpeg" /><Relationship Id="rId5" Type="http://schemas.openxmlformats.org/officeDocument/2006/relationships/tags" Target="../tags/tag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tiff" /><Relationship Id="rId3" Type="http://schemas.openxmlformats.org/officeDocument/2006/relationships/image" Target="../media/image16.gif" /><Relationship Id="rId4" Type="http://schemas.openxmlformats.org/officeDocument/2006/relationships/image" Target="../media/image8.jpeg" /><Relationship Id="rId5" Type="http://schemas.openxmlformats.org/officeDocument/2006/relationships/tags" Target="../tags/tag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tiff" /><Relationship Id="rId3" Type="http://schemas.openxmlformats.org/officeDocument/2006/relationships/image" Target="../media/image18.gif" /><Relationship Id="rId4" Type="http://schemas.openxmlformats.org/officeDocument/2006/relationships/image" Target="../media/image8.jpeg" /><Relationship Id="rId5" Type="http://schemas.openxmlformats.org/officeDocument/2006/relationships/tags" Target="../tags/tag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tiff" /><Relationship Id="rId3" Type="http://schemas.openxmlformats.org/officeDocument/2006/relationships/image" Target="../media/image20.gif" /><Relationship Id="rId4" Type="http://schemas.openxmlformats.org/officeDocument/2006/relationships/image" Target="../media/image8.jpeg" /><Relationship Id="rId5" Type="http://schemas.openxmlformats.org/officeDocument/2006/relationships/tags" Target="../tags/tag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tiff" /><Relationship Id="rId3" Type="http://schemas.openxmlformats.org/officeDocument/2006/relationships/image" Target="../media/image22.gif" /><Relationship Id="rId4" Type="http://schemas.openxmlformats.org/officeDocument/2006/relationships/image" Target="../media/image8.jpeg" /><Relationship Id="rId5" Type="http://schemas.openxmlformats.org/officeDocument/2006/relationships/tags" Target="../tags/tag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tiff" /><Relationship Id="rId3" Type="http://schemas.openxmlformats.org/officeDocument/2006/relationships/image" Target="../media/image24.gif" /><Relationship Id="rId4" Type="http://schemas.openxmlformats.org/officeDocument/2006/relationships/image" Target="../media/image8.jpeg" /><Relationship Id="rId5" Type="http://schemas.openxmlformats.org/officeDocument/2006/relationships/tags" Target="../tags/tag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tiff" /><Relationship Id="rId3" Type="http://schemas.openxmlformats.org/officeDocument/2006/relationships/image" Target="../media/image26.gif" /><Relationship Id="rId4" Type="http://schemas.openxmlformats.org/officeDocument/2006/relationships/image" Target="../media/image8.jpeg" /><Relationship Id="rId5" Type="http://schemas.openxmlformats.org/officeDocument/2006/relationships/tags" Target="../tags/tag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7.gif" /><Relationship Id="rId3" Type="http://schemas.openxmlformats.org/officeDocument/2006/relationships/image" Target="../media/image28.tiff" /><Relationship Id="rId4" Type="http://schemas.openxmlformats.org/officeDocument/2006/relationships/image" Target="../media/image8.jpeg" /><Relationship Id="rId5" Type="http://schemas.openxmlformats.org/officeDocument/2006/relationships/tags" Target="../tags/tag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9.gif" /><Relationship Id="rId3" Type="http://schemas.openxmlformats.org/officeDocument/2006/relationships/image" Target="../media/image30.jpeg" /><Relationship Id="rId4" Type="http://schemas.openxmlformats.org/officeDocument/2006/relationships/image" Target="../media/image8.jpeg" /><Relationship Id="rId5" Type="http://schemas.openxmlformats.org/officeDocument/2006/relationships/tags" Target="../tags/tag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1.tiff" /><Relationship Id="rId3" Type="http://schemas.openxmlformats.org/officeDocument/2006/relationships/image" Target="../media/image32.gif" /><Relationship Id="rId4" Type="http://schemas.openxmlformats.org/officeDocument/2006/relationships/image" Target="../media/image8.jpeg" /><Relationship Id="rId5" Type="http://schemas.openxmlformats.org/officeDocument/2006/relationships/tags" Target="../tags/tag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3.tiff" /><Relationship Id="rId3" Type="http://schemas.openxmlformats.org/officeDocument/2006/relationships/image" Target="../media/image34.gif" /><Relationship Id="rId4" Type="http://schemas.openxmlformats.org/officeDocument/2006/relationships/image" Target="../media/image8.jpeg" /><Relationship Id="rId5" Type="http://schemas.openxmlformats.org/officeDocument/2006/relationships/tags" Target="../tags/tag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5.png" /><Relationship Id="rId4" Type="http://schemas.openxmlformats.org/officeDocument/2006/relationships/image" Target="../media/image8.jpeg" /><Relationship Id="rId5" Type="http://schemas.openxmlformats.org/officeDocument/2006/relationships/tags" Target="../tags/tag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6.tiff" /><Relationship Id="rId3" Type="http://schemas.openxmlformats.org/officeDocument/2006/relationships/image" Target="../media/image37.gif" /><Relationship Id="rId4" Type="http://schemas.openxmlformats.org/officeDocument/2006/relationships/image" Target="../media/image8.jpeg" /><Relationship Id="rId5" Type="http://schemas.openxmlformats.org/officeDocument/2006/relationships/tags" Target="../tags/tag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8.tiff" /><Relationship Id="rId3" Type="http://schemas.openxmlformats.org/officeDocument/2006/relationships/image" Target="../media/image39.gif" /><Relationship Id="rId4" Type="http://schemas.openxmlformats.org/officeDocument/2006/relationships/image" Target="../media/image8.jpeg" /><Relationship Id="rId5" Type="http://schemas.openxmlformats.org/officeDocument/2006/relationships/tags" Target="../tags/tag2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0.tiff" /><Relationship Id="rId3" Type="http://schemas.openxmlformats.org/officeDocument/2006/relationships/image" Target="../media/image41.gif" /><Relationship Id="rId4" Type="http://schemas.openxmlformats.org/officeDocument/2006/relationships/image" Target="../media/image8.jpeg" /><Relationship Id="rId5" Type="http://schemas.openxmlformats.org/officeDocument/2006/relationships/tags" Target="../tags/tag2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2.tiff" /><Relationship Id="rId3" Type="http://schemas.openxmlformats.org/officeDocument/2006/relationships/image" Target="../media/image43.gif" /><Relationship Id="rId4" Type="http://schemas.openxmlformats.org/officeDocument/2006/relationships/image" Target="../media/image8.jpeg" /><Relationship Id="rId5" Type="http://schemas.openxmlformats.org/officeDocument/2006/relationships/tags" Target="../tags/tag2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4.tiff" /><Relationship Id="rId3" Type="http://schemas.openxmlformats.org/officeDocument/2006/relationships/image" Target="../media/image45.gif" /><Relationship Id="rId4" Type="http://schemas.openxmlformats.org/officeDocument/2006/relationships/image" Target="../media/image8.jpeg" /><Relationship Id="rId5" Type="http://schemas.openxmlformats.org/officeDocument/2006/relationships/tags" Target="../tags/tag2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6.gif" /><Relationship Id="rId3" Type="http://schemas.openxmlformats.org/officeDocument/2006/relationships/image" Target="../media/image47.tiff" /><Relationship Id="rId4" Type="http://schemas.openxmlformats.org/officeDocument/2006/relationships/image" Target="../media/image8.jpeg" /><Relationship Id="rId5" Type="http://schemas.openxmlformats.org/officeDocument/2006/relationships/tags" Target="../tags/tag2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8.tiff" /><Relationship Id="rId3" Type="http://schemas.openxmlformats.org/officeDocument/2006/relationships/image" Target="../media/image49.gif" /><Relationship Id="rId4" Type="http://schemas.openxmlformats.org/officeDocument/2006/relationships/image" Target="../media/image8.jpeg" /><Relationship Id="rId5" Type="http://schemas.openxmlformats.org/officeDocument/2006/relationships/tags" Target="../tags/tag2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0.tiff" /><Relationship Id="rId3" Type="http://schemas.openxmlformats.org/officeDocument/2006/relationships/image" Target="../media/image51.gif" /><Relationship Id="rId4" Type="http://schemas.openxmlformats.org/officeDocument/2006/relationships/image" Target="../media/image8.jpeg" /><Relationship Id="rId5" Type="http://schemas.openxmlformats.org/officeDocument/2006/relationships/tags" Target="../tags/tag27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2.tiff" /><Relationship Id="rId3" Type="http://schemas.openxmlformats.org/officeDocument/2006/relationships/image" Target="../media/image53.gif" /><Relationship Id="rId4" Type="http://schemas.openxmlformats.org/officeDocument/2006/relationships/image" Target="../media/image8.jpeg" /><Relationship Id="rId5" Type="http://schemas.openxmlformats.org/officeDocument/2006/relationships/tags" Target="../tags/tag2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4.tiff" /><Relationship Id="rId3" Type="http://schemas.openxmlformats.org/officeDocument/2006/relationships/image" Target="../media/image55.gif" /><Relationship Id="rId4" Type="http://schemas.openxmlformats.org/officeDocument/2006/relationships/image" Target="../media/image8.jpeg" /><Relationship Id="rId5" Type="http://schemas.openxmlformats.org/officeDocument/2006/relationships/tags" Target="../tags/tag29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6.tiff" /><Relationship Id="rId3" Type="http://schemas.openxmlformats.org/officeDocument/2006/relationships/image" Target="../media/image57.gif" /><Relationship Id="rId4" Type="http://schemas.openxmlformats.org/officeDocument/2006/relationships/image" Target="../media/image8.jpeg" /><Relationship Id="rId5" Type="http://schemas.openxmlformats.org/officeDocument/2006/relationships/tags" Target="../tags/tag30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8.tiff" /><Relationship Id="rId3" Type="http://schemas.openxmlformats.org/officeDocument/2006/relationships/image" Target="../media/image59.gif" /><Relationship Id="rId4" Type="http://schemas.openxmlformats.org/officeDocument/2006/relationships/image" Target="../media/image8.jpeg" /><Relationship Id="rId5" Type="http://schemas.openxmlformats.org/officeDocument/2006/relationships/tags" Target="../tags/tag31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0.tiff" /><Relationship Id="rId3" Type="http://schemas.openxmlformats.org/officeDocument/2006/relationships/image" Target="../media/image61.gif" /><Relationship Id="rId4" Type="http://schemas.openxmlformats.org/officeDocument/2006/relationships/image" Target="../media/image62.png" /><Relationship Id="rId5" Type="http://schemas.openxmlformats.org/officeDocument/2006/relationships/image" Target="../media/image8.jpeg" /><Relationship Id="rId6" Type="http://schemas.openxmlformats.org/officeDocument/2006/relationships/tags" Target="../tags/tag32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500502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文本框 25"/>
          <p:cNvSpPr txBox="1"/>
          <p:nvPr userDrawn="1"/>
        </p:nvSpPr>
        <p:spPr>
          <a:xfrm>
            <a:off x="500063" y="549275"/>
            <a:ext cx="72421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zh-CN" altLang="en-US" sz="2800" b="1" spc="300" noProof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根据统编版教材整理</a:t>
            </a:r>
            <a:r>
              <a:rPr lang="zh-CN" altLang="en-US" sz="2800" b="1" spc="500" noProof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三</a:t>
            </a:r>
            <a:r>
              <a:rPr lang="zh-CN" altLang="en-US" sz="2800" b="1" spc="300" noProof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年级语文上册</a:t>
            </a:r>
            <a:r>
              <a:rPr lang="zh-CN" altLang="en-US" sz="2800" b="1" spc="500" noProof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</a:t>
            </a:r>
            <a:endParaRPr lang="zh-CN" altLang="en-US" sz="2800" b="1" spc="500" noProof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0765" y="2796540"/>
            <a:ext cx="7932420" cy="1386840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圆角矩形 4"/>
          <p:cNvSpPr/>
          <p:nvPr/>
        </p:nvSpPr>
        <p:spPr>
          <a:xfrm>
            <a:off x="506730" y="535940"/>
            <a:ext cx="2471420" cy="737235"/>
          </a:xfrm>
          <a:prstGeom prst="roundRect">
            <a:avLst/>
          </a:prstGeom>
          <a:solidFill>
            <a:schemeClr val="accent6">
              <a:lumMod val="40000"/>
              <a:lumOff val="60000"/>
              <a:alpha val="50000"/>
            </a:schemeClr>
          </a:solidFill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3" name="圆角矩形 2"/>
          <p:cNvSpPr/>
          <p:nvPr/>
        </p:nvSpPr>
        <p:spPr>
          <a:xfrm>
            <a:off x="461963" y="533400"/>
            <a:ext cx="2573338" cy="749300"/>
          </a:xfrm>
          <a:prstGeom prst="roundRect">
            <a:avLst/>
          </a:prstGeom>
          <a:noFill/>
          <a:ln w="28575">
            <a:solidFill>
              <a:srgbClr val="91C987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91C987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4" name="矩形 3"/>
          <p:cNvSpPr/>
          <p:nvPr/>
        </p:nvSpPr>
        <p:spPr>
          <a:xfrm>
            <a:off x="663575" y="539750"/>
            <a:ext cx="2171700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4000" b="1" strike="noStrike" spc="1200" noProof="1">
                <a:solidFill>
                  <a:srgbClr val="4CAA49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会写字</a:t>
            </a:r>
            <a:endParaRPr lang="zh-CN" altLang="en-US" sz="4000" b="1" strike="noStrike" spc="1200" noProof="1">
              <a:solidFill>
                <a:srgbClr val="4CAA49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FillTx/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68" name="文本框 20"/>
          <p:cNvSpPr txBox="1"/>
          <p:nvPr/>
        </p:nvSpPr>
        <p:spPr>
          <a:xfrm>
            <a:off x="1900238" y="1738313"/>
            <a:ext cx="200342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chén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1269" name="组合 28"/>
          <p:cNvGrpSpPr/>
          <p:nvPr/>
        </p:nvGrpSpPr>
        <p:grpSpPr>
          <a:xfrm>
            <a:off x="1457325" y="1595438"/>
            <a:ext cx="2354263" cy="1211262"/>
            <a:chOff x="2295" y="2480"/>
            <a:chExt cx="3708" cy="1908"/>
          </a:xfrm>
        </p:grpSpPr>
        <p:grpSp>
          <p:nvGrpSpPr>
            <p:cNvPr id="11270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276" name="文本框 6"/>
          <p:cNvSpPr txBox="1"/>
          <p:nvPr/>
        </p:nvSpPr>
        <p:spPr>
          <a:xfrm>
            <a:off x="4313238" y="1628775"/>
            <a:ext cx="183038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77" name="文本框 8"/>
          <p:cNvSpPr txBox="1"/>
          <p:nvPr/>
        </p:nvSpPr>
        <p:spPr>
          <a:xfrm>
            <a:off x="5857875" y="1649413"/>
            <a:ext cx="731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C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1278" name="文本框 10"/>
          <p:cNvSpPr txBox="1"/>
          <p:nvPr/>
        </p:nvSpPr>
        <p:spPr>
          <a:xfrm>
            <a:off x="7469188" y="162877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79" name="文本框 12"/>
          <p:cNvSpPr txBox="1"/>
          <p:nvPr/>
        </p:nvSpPr>
        <p:spPr>
          <a:xfrm>
            <a:off x="8942388" y="1649413"/>
            <a:ext cx="2255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上下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280" name="文本框 15"/>
          <p:cNvSpPr txBox="1"/>
          <p:nvPr/>
        </p:nvSpPr>
        <p:spPr>
          <a:xfrm>
            <a:off x="4324350" y="25638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81" name="文本框 16"/>
          <p:cNvSpPr txBox="1"/>
          <p:nvPr/>
        </p:nvSpPr>
        <p:spPr>
          <a:xfrm>
            <a:off x="5807075" y="2584450"/>
            <a:ext cx="731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日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282" name="文本框 18"/>
          <p:cNvSpPr txBox="1"/>
          <p:nvPr/>
        </p:nvSpPr>
        <p:spPr>
          <a:xfrm>
            <a:off x="7478713" y="25638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83" name="文本框 19"/>
          <p:cNvSpPr txBox="1"/>
          <p:nvPr/>
        </p:nvSpPr>
        <p:spPr>
          <a:xfrm>
            <a:off x="9423400" y="2584450"/>
            <a:ext cx="15700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11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284" name="文本框 25"/>
          <p:cNvSpPr txBox="1"/>
          <p:nvPr/>
        </p:nvSpPr>
        <p:spPr>
          <a:xfrm>
            <a:off x="4324350" y="34988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85" name="文本框 26"/>
          <p:cNvSpPr txBox="1"/>
          <p:nvPr/>
        </p:nvSpPr>
        <p:spPr>
          <a:xfrm>
            <a:off x="5807075" y="3395663"/>
            <a:ext cx="655320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早晨  晨练  清晨 </a:t>
            </a:r>
            <a:r>
              <a:rPr lang="zh-CN" altLang="en-US" sz="4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286" name="文本框 30"/>
          <p:cNvSpPr txBox="1"/>
          <p:nvPr/>
        </p:nvSpPr>
        <p:spPr>
          <a:xfrm>
            <a:off x="1452563" y="533876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87" name="文本框 25"/>
          <p:cNvSpPr txBox="1"/>
          <p:nvPr/>
        </p:nvSpPr>
        <p:spPr>
          <a:xfrm>
            <a:off x="4324350" y="443230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88" name="文本框 26"/>
          <p:cNvSpPr txBox="1"/>
          <p:nvPr/>
        </p:nvSpPr>
        <p:spPr>
          <a:xfrm>
            <a:off x="2870200" y="5270500"/>
            <a:ext cx="8123238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清晨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，村子里非常宁静。 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5124" name="图片 4" descr="KT晨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890895" y="4548505"/>
            <a:ext cx="5318760" cy="47434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 descr="晨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695" y="2605405"/>
            <a:ext cx="4054475" cy="283845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1858010" y="1612900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róng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R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左右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纟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9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绒线  毛绒  羽绒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227638"/>
            <a:ext cx="81232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这条绒毯用了几年了。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6146" name="图片 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t="4810" r="5587" b="20541"/>
          <a:stretch>
            <a:fillRect/>
          </a:stretch>
        </p:blipFill>
        <p:spPr>
          <a:xfrm>
            <a:off x="5833110" y="3867468"/>
            <a:ext cx="4960620" cy="55372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8" name="图片 6" descr="绒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390" y="2433320"/>
            <a:ext cx="4007485" cy="280606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2035175" y="1612900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qiú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Q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左右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王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11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足球  球星  篮球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168900"/>
            <a:ext cx="812323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哥哥非常喜欢打篮球。 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7170" name="图片 1" descr="球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180" y="2392680"/>
            <a:ext cx="4029710" cy="2819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1" name="图片 2" descr="KT球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15000" y="3887470"/>
            <a:ext cx="5363210" cy="51371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1944370" y="1612900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hàn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H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左右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氵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5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汉朝  汉族  汉字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168900"/>
            <a:ext cx="812323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我现在已经是一个小小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男子汉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了。 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8195" name="图片 3" descr="KT汉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15000" y="3866515"/>
            <a:ext cx="2728595" cy="5556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6" name="图片 4" descr="汉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785" y="2469515"/>
            <a:ext cx="3994785" cy="279717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1944370" y="1612900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yàn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Y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左右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色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10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艳丽  鲜艳  艳阳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227638"/>
            <a:ext cx="81232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这件衣服的颜色真鲜艳。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9219" name="图片 3" descr="KT艳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802630" y="3888105"/>
            <a:ext cx="5314950" cy="51244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0" name="图片 4" descr="艳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260" y="2383790"/>
            <a:ext cx="4029075" cy="282003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2153920" y="1597025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fú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F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左右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月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8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衣服  服装  佩服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168900"/>
            <a:ext cx="812323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妈妈很喜欢这件漂亮的衣服。 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0243" name="图片 3" descr="KT服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911850" y="3859848"/>
            <a:ext cx="4749165" cy="5689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 descr="服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860" y="2488565"/>
            <a:ext cx="4040505" cy="282892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1432560" y="1597025"/>
            <a:ext cx="2346960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zhuāng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Z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上下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衣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12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服装  装备  假装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7634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227638"/>
            <a:ext cx="81232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她把房间装饰得很漂亮。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11267" name="图片 3" descr="KT装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77230" y="3885565"/>
            <a:ext cx="5887720" cy="4883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8" name="图片 4" descr="装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428875"/>
            <a:ext cx="4018915" cy="281368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1955165" y="1597025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bàn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B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左右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扌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7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扮演  打扮  装扮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168900"/>
            <a:ext cx="812323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他在话剧中扮演的是一位王子。 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2291" name="图片 3" descr="KT扮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836920" y="3881120"/>
            <a:ext cx="3834765" cy="5264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4" descr="扮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670" y="2399665"/>
            <a:ext cx="4067810" cy="284861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1993265" y="1597025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jìng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J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左右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青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14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安静  宁静  平静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227638"/>
            <a:ext cx="81232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现在海上风平浪静的。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14339" name="图片 3" descr="KT静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534025" y="3893820"/>
            <a:ext cx="6217920" cy="5010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 descr="静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05" y="2488565"/>
            <a:ext cx="4062095" cy="284353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1950085" y="1597025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tíng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T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左右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亻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11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停止  停下  暂停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126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168900"/>
            <a:ext cx="812323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雨停了，空气格外清新。 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5363" name="图片 3" descr="停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035" y="2488565"/>
            <a:ext cx="4048125" cy="28346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364" name="图片 5" descr="KT停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596255" y="3888740"/>
            <a:ext cx="6014085" cy="53213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1783715" y="1597025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kǒng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K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左右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子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4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毛扩  面孔  无孔不入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63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227638"/>
            <a:ext cx="81232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爸爸在墙上钻了一个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孔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altLang="zh-CN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2" name="图片 1" descr="孔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100" y="2463800"/>
            <a:ext cx="4035425" cy="2825115"/>
          </a:xfrm>
          <a:prstGeom prst="rect">
            <a:avLst/>
          </a:prstGeom>
        </p:spPr>
      </p:pic>
      <p:pic>
        <p:nvPicPr>
          <p:cNvPr id="3" name="图片 2" descr="FS孔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838190" y="3879850"/>
            <a:ext cx="2388870" cy="59817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8" name="文本框 20"/>
          <p:cNvSpPr txBox="1"/>
          <p:nvPr/>
        </p:nvSpPr>
        <p:spPr>
          <a:xfrm>
            <a:off x="1947863" y="1635443"/>
            <a:ext cx="200342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què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1269" name="组合 28"/>
          <p:cNvGrpSpPr/>
          <p:nvPr/>
        </p:nvGrpSpPr>
        <p:grpSpPr>
          <a:xfrm>
            <a:off x="1457325" y="1492568"/>
            <a:ext cx="2354263" cy="1211262"/>
            <a:chOff x="2295" y="2480"/>
            <a:chExt cx="3708" cy="1908"/>
          </a:xfrm>
        </p:grpSpPr>
        <p:grpSp>
          <p:nvGrpSpPr>
            <p:cNvPr id="11270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276" name="文本框 6"/>
          <p:cNvSpPr txBox="1"/>
          <p:nvPr/>
        </p:nvSpPr>
        <p:spPr>
          <a:xfrm>
            <a:off x="4313238" y="1525905"/>
            <a:ext cx="183038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77" name="文本框 8"/>
          <p:cNvSpPr txBox="1"/>
          <p:nvPr/>
        </p:nvSpPr>
        <p:spPr>
          <a:xfrm>
            <a:off x="5857875" y="1546543"/>
            <a:ext cx="731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Q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1278" name="文本框 10"/>
          <p:cNvSpPr txBox="1"/>
          <p:nvPr/>
        </p:nvSpPr>
        <p:spPr>
          <a:xfrm>
            <a:off x="7469188" y="152590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79" name="文本框 12"/>
          <p:cNvSpPr txBox="1"/>
          <p:nvPr/>
        </p:nvSpPr>
        <p:spPr>
          <a:xfrm>
            <a:off x="8942388" y="1546543"/>
            <a:ext cx="2255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上下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280" name="文本框 15"/>
          <p:cNvSpPr txBox="1"/>
          <p:nvPr/>
        </p:nvSpPr>
        <p:spPr>
          <a:xfrm>
            <a:off x="4324350" y="246094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81" name="文本框 16"/>
          <p:cNvSpPr txBox="1"/>
          <p:nvPr/>
        </p:nvSpPr>
        <p:spPr>
          <a:xfrm>
            <a:off x="5807075" y="2481580"/>
            <a:ext cx="731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小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282" name="文本框 18"/>
          <p:cNvSpPr txBox="1"/>
          <p:nvPr/>
        </p:nvSpPr>
        <p:spPr>
          <a:xfrm>
            <a:off x="7478713" y="246094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83" name="文本框 19"/>
          <p:cNvSpPr txBox="1"/>
          <p:nvPr/>
        </p:nvSpPr>
        <p:spPr>
          <a:xfrm>
            <a:off x="9423400" y="2481580"/>
            <a:ext cx="15700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11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284" name="文本框 25"/>
          <p:cNvSpPr txBox="1"/>
          <p:nvPr/>
        </p:nvSpPr>
        <p:spPr>
          <a:xfrm>
            <a:off x="4324350" y="339598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85" name="文本框 26"/>
          <p:cNvSpPr txBox="1"/>
          <p:nvPr/>
        </p:nvSpPr>
        <p:spPr>
          <a:xfrm>
            <a:off x="5807075" y="3292793"/>
            <a:ext cx="655320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麻雀  灰雀  云雀 </a:t>
            </a:r>
            <a:r>
              <a:rPr lang="zh-CN" altLang="en-US" sz="4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286" name="文本框 30"/>
          <p:cNvSpPr txBox="1"/>
          <p:nvPr/>
        </p:nvSpPr>
        <p:spPr>
          <a:xfrm>
            <a:off x="1452563" y="523589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87" name="文本框 25"/>
          <p:cNvSpPr txBox="1"/>
          <p:nvPr/>
        </p:nvSpPr>
        <p:spPr>
          <a:xfrm>
            <a:off x="4324350" y="432943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88" name="文本框 26"/>
          <p:cNvSpPr txBox="1"/>
          <p:nvPr/>
        </p:nvSpPr>
        <p:spPr>
          <a:xfrm>
            <a:off x="2870200" y="5167630"/>
            <a:ext cx="8123238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小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麻雀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在树枝上叽叽喳喳地叫。 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5123" name="图片 3" descr="KT雀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807075" y="4462939"/>
            <a:ext cx="5032375" cy="4397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4" name="图片 4" descr="雀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380" y="2500630"/>
            <a:ext cx="4033520" cy="282194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2185670" y="1597025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cū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C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左右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11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粗心  粗壮  粗细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227638"/>
            <a:ext cx="81232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小虎是一个粗心大意的小男孩。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6387" name="图片 3" descr="KT粗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524500" y="3869055"/>
            <a:ext cx="6163310" cy="58864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388" name="图片 4" descr="粗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860" y="2488565"/>
            <a:ext cx="4045585" cy="283273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3508" y="2632075"/>
            <a:ext cx="8450580" cy="1264920"/>
          </a:xfrm>
          <a:prstGeom prst="rect">
            <a:avLst/>
          </a:prstGeom>
        </p:spPr>
      </p:pic>
      <p:sp>
        <p:nvSpPr>
          <p:cNvPr id="26" name="文本框 25"/>
          <p:cNvSpPr txBox="1"/>
          <p:nvPr userDrawn="1"/>
        </p:nvSpPr>
        <p:spPr>
          <a:xfrm>
            <a:off x="500063" y="549275"/>
            <a:ext cx="72421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zh-CN" altLang="en-US" sz="2800" b="1" spc="300" noProof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根据统编版教材整理</a:t>
            </a:r>
            <a:r>
              <a:rPr lang="zh-CN" altLang="en-US" sz="2800" b="1" spc="500" noProof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三</a:t>
            </a:r>
            <a:r>
              <a:rPr lang="zh-CN" altLang="en-US" sz="2800" b="1" spc="300" noProof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年级语文上册</a:t>
            </a:r>
            <a:r>
              <a:rPr lang="zh-CN" altLang="en-US" sz="2800" b="1" spc="500" noProof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</a:t>
            </a:r>
            <a:endParaRPr lang="zh-CN" altLang="en-US" sz="2800" b="1" spc="500" noProof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圆角矩形 4"/>
          <p:cNvSpPr/>
          <p:nvPr/>
        </p:nvSpPr>
        <p:spPr>
          <a:xfrm>
            <a:off x="506730" y="535940"/>
            <a:ext cx="2471420" cy="737235"/>
          </a:xfrm>
          <a:prstGeom prst="roundRect">
            <a:avLst/>
          </a:prstGeom>
          <a:solidFill>
            <a:schemeClr val="accent6">
              <a:lumMod val="40000"/>
              <a:lumOff val="60000"/>
              <a:alpha val="50000"/>
            </a:schemeClr>
          </a:solidFill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3" name="圆角矩形 2"/>
          <p:cNvSpPr/>
          <p:nvPr/>
        </p:nvSpPr>
        <p:spPr>
          <a:xfrm>
            <a:off x="461963" y="533400"/>
            <a:ext cx="2573338" cy="749300"/>
          </a:xfrm>
          <a:prstGeom prst="roundRect">
            <a:avLst/>
          </a:prstGeom>
          <a:noFill/>
          <a:ln w="28575">
            <a:solidFill>
              <a:srgbClr val="91C987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91C987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4" name="矩形 3"/>
          <p:cNvSpPr/>
          <p:nvPr/>
        </p:nvSpPr>
        <p:spPr>
          <a:xfrm>
            <a:off x="663575" y="539750"/>
            <a:ext cx="2171700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4000" b="1" strike="noStrike" spc="1200" noProof="1">
                <a:solidFill>
                  <a:srgbClr val="4CAA49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会写字</a:t>
            </a:r>
            <a:endParaRPr lang="zh-CN" altLang="en-US" sz="4000" b="1" strike="noStrike" spc="1200" noProof="1">
              <a:solidFill>
                <a:srgbClr val="4CAA49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FillTx/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68" name="文本框 20"/>
          <p:cNvSpPr txBox="1"/>
          <p:nvPr/>
        </p:nvSpPr>
        <p:spPr>
          <a:xfrm>
            <a:off x="2069148" y="1755458"/>
            <a:ext cx="200342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luò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1269" name="组合 28"/>
          <p:cNvGrpSpPr/>
          <p:nvPr/>
        </p:nvGrpSpPr>
        <p:grpSpPr>
          <a:xfrm>
            <a:off x="1457325" y="1595438"/>
            <a:ext cx="2354263" cy="1211262"/>
            <a:chOff x="2295" y="2480"/>
            <a:chExt cx="3708" cy="1908"/>
          </a:xfrm>
        </p:grpSpPr>
        <p:grpSp>
          <p:nvGrpSpPr>
            <p:cNvPr id="11270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276" name="文本框 6"/>
          <p:cNvSpPr txBox="1"/>
          <p:nvPr/>
        </p:nvSpPr>
        <p:spPr>
          <a:xfrm>
            <a:off x="4313238" y="1628775"/>
            <a:ext cx="183038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77" name="文本框 8"/>
          <p:cNvSpPr txBox="1"/>
          <p:nvPr/>
        </p:nvSpPr>
        <p:spPr>
          <a:xfrm>
            <a:off x="5857875" y="1649413"/>
            <a:ext cx="731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L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1278" name="文本框 10"/>
          <p:cNvSpPr txBox="1"/>
          <p:nvPr/>
        </p:nvSpPr>
        <p:spPr>
          <a:xfrm>
            <a:off x="7469188" y="162877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79" name="文本框 12"/>
          <p:cNvSpPr txBox="1"/>
          <p:nvPr/>
        </p:nvSpPr>
        <p:spPr>
          <a:xfrm>
            <a:off x="8942388" y="1649413"/>
            <a:ext cx="2255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上下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280" name="文本框 15"/>
          <p:cNvSpPr txBox="1"/>
          <p:nvPr/>
        </p:nvSpPr>
        <p:spPr>
          <a:xfrm>
            <a:off x="4324350" y="25638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81" name="文本框 16"/>
          <p:cNvSpPr txBox="1"/>
          <p:nvPr/>
        </p:nvSpPr>
        <p:spPr>
          <a:xfrm>
            <a:off x="5807075" y="2584450"/>
            <a:ext cx="731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艹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282" name="文本框 18"/>
          <p:cNvSpPr txBox="1"/>
          <p:nvPr/>
        </p:nvSpPr>
        <p:spPr>
          <a:xfrm>
            <a:off x="7478713" y="25638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83" name="文本框 19"/>
          <p:cNvSpPr txBox="1"/>
          <p:nvPr/>
        </p:nvSpPr>
        <p:spPr>
          <a:xfrm>
            <a:off x="9423400" y="2584450"/>
            <a:ext cx="15700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12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284" name="文本框 25"/>
          <p:cNvSpPr txBox="1"/>
          <p:nvPr/>
        </p:nvSpPr>
        <p:spPr>
          <a:xfrm>
            <a:off x="4324350" y="34988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85" name="文本框 26"/>
          <p:cNvSpPr txBox="1"/>
          <p:nvPr/>
        </p:nvSpPr>
        <p:spPr>
          <a:xfrm>
            <a:off x="5807075" y="3395663"/>
            <a:ext cx="655320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落下  落叶  落日 </a:t>
            </a:r>
            <a:r>
              <a:rPr lang="zh-CN" altLang="en-US" sz="4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286" name="文本框 30"/>
          <p:cNvSpPr txBox="1"/>
          <p:nvPr/>
        </p:nvSpPr>
        <p:spPr>
          <a:xfrm>
            <a:off x="1452563" y="533876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87" name="文本框 25"/>
          <p:cNvSpPr txBox="1"/>
          <p:nvPr/>
        </p:nvSpPr>
        <p:spPr>
          <a:xfrm>
            <a:off x="4324350" y="443230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88" name="文本框 26"/>
          <p:cNvSpPr txBox="1"/>
          <p:nvPr/>
        </p:nvSpPr>
        <p:spPr>
          <a:xfrm>
            <a:off x="2870200" y="5270500"/>
            <a:ext cx="8123238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秋天到了，大风吹过，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落叶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纷飞。 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5123" name="图片 4" descr="KT落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48655" y="4526280"/>
            <a:ext cx="5922010" cy="495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 descr="落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155" y="2584450"/>
            <a:ext cx="4059555" cy="284162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1609725" y="1597025"/>
            <a:ext cx="2212340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huāng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H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上下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艹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9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荒草  荒地  荒野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227638"/>
            <a:ext cx="81232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这是一片辽阔的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荒野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6147" name="图片 2" descr="KT荒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77230" y="3887788"/>
            <a:ext cx="4826635" cy="51308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8" name="图片 4" descr="荒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385" y="2488565"/>
            <a:ext cx="4056380" cy="283908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2145030" y="1612900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dí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D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上下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⺮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11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笛子  竹笛  短笛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555" y="5166360"/>
            <a:ext cx="941324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小男孩正在吹着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短笛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。 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7171" name="图片 4" descr="KT笛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26430" y="3861435"/>
            <a:ext cx="5808345" cy="5657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 descr="笛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85" y="2452370"/>
            <a:ext cx="4032885" cy="282321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2098675" y="1612900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wǔ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W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上下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夕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14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舞台  舞会  翩翩起舞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7253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168900"/>
            <a:ext cx="812323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蝴蝶在花丛中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翩翩起舞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。 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8195" name="图片 5" descr="KT舞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r="14695" b="4691"/>
          <a:stretch>
            <a:fillRect/>
          </a:stretch>
        </p:blipFill>
        <p:spPr>
          <a:xfrm>
            <a:off x="5715000" y="3861435"/>
            <a:ext cx="6045200" cy="52895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6" name="图片 6" descr="舞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60" y="2469515"/>
            <a:ext cx="4049395" cy="28340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5" descr="KT舞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85771" r="-780" b="1716"/>
          <a:stretch>
            <a:fillRect/>
          </a:stretch>
        </p:blipFill>
        <p:spPr>
          <a:xfrm>
            <a:off x="5715000" y="4457065"/>
            <a:ext cx="1063625" cy="54546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1612265" y="1597025"/>
            <a:ext cx="2000250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kuáng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K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左右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犭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7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狂风  狂欢  狂奔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227638"/>
            <a:ext cx="81232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今天刮起了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狂风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9219" name="图片 2" descr="KT狂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26430" y="3849053"/>
            <a:ext cx="4319905" cy="590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 descr="狂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055" y="2473325"/>
            <a:ext cx="4020820" cy="281495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2155190" y="1612900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fá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F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上下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罒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9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罚款  惩罚  处罚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80174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581910" y="5166360"/>
            <a:ext cx="9059545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这个游戏的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惩罚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是输的人要讲一个笑话。 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0243" name="图片 3" descr="罚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735" y="2466975"/>
            <a:ext cx="4054475" cy="28384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4" name="图片 5" descr="KT罚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77230" y="3878263"/>
            <a:ext cx="5134610" cy="55372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2096770" y="1612900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jià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J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左右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亻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11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假期  暑假  放假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227638"/>
            <a:ext cx="81232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爸爸答应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暑假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期间教我学游泳。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1267" name="图片 3" descr="KT假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647055" y="3850640"/>
            <a:ext cx="5948045" cy="5880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 descr="假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020" y="2447290"/>
            <a:ext cx="4039870" cy="282829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2135505" y="1612900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hù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H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独体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一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4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互相  互动  互帮互助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168900"/>
            <a:ext cx="812323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同学之间要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互帮互助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。 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2290" name="图片 1" descr="KT互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77230" y="3817303"/>
            <a:ext cx="2683510" cy="6540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5" descr="互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115" y="2348230"/>
            <a:ext cx="4029710" cy="282067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2007870" y="1612900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suǒ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S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左右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斤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8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所以  所长  住所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227638"/>
            <a:ext cx="81232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他生病了，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所以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今天没来上学。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3314" name="图片 1" descr="KT所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77230" y="3860165"/>
            <a:ext cx="4686935" cy="5683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15" name="图片 2" descr="所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50" y="2447925"/>
            <a:ext cx="4066540" cy="284670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1974215" y="1597025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gòu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G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左右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夕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11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足够  能够  够本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166360"/>
            <a:ext cx="812323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天热时我们要补充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足够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的水分。 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4339" name="图片 3" descr="KT够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77230" y="3888740"/>
            <a:ext cx="5888355" cy="5111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 descr="够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370" y="2488565"/>
            <a:ext cx="4029075" cy="282067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2107565" y="1597025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cāi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C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左右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犭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11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猜想  猜测  猜谜语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168900"/>
            <a:ext cx="812323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我最喜欢玩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猜谜语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游戏了。 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5363" name="图片 4" descr="KT猜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15000" y="3862705"/>
            <a:ext cx="5874385" cy="56388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364" name="图片 5" descr="猜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115" y="2488565"/>
            <a:ext cx="4029710" cy="281940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1774190" y="1597025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yáng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Y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左右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5" name="文本框 16"/>
          <p:cNvSpPr txBox="1"/>
          <p:nvPr/>
        </p:nvSpPr>
        <p:spPr>
          <a:xfrm>
            <a:off x="5726113" y="22288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扌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6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71500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表扬  张扬  飘扬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555" y="5168900"/>
            <a:ext cx="8756015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听到老师的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表扬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，我的心里美滋滋的。 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6387" name="图片 4" descr="KT扬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77230" y="3891280"/>
            <a:ext cx="4014470" cy="62992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 descr="扬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385" y="2456815"/>
            <a:ext cx="4026535" cy="281876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20"/>
          <p:cNvSpPr txBox="1"/>
          <p:nvPr/>
        </p:nvSpPr>
        <p:spPr>
          <a:xfrm>
            <a:off x="2115820" y="1585595"/>
            <a:ext cx="1781175" cy="891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200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bì</a:t>
            </a:r>
            <a:endParaRPr lang="en-US" altLang="zh-CN" sz="5200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grpSp>
        <p:nvGrpSpPr>
          <p:cNvPr id="12292" name="组合 28"/>
          <p:cNvGrpSpPr/>
          <p:nvPr/>
        </p:nvGrpSpPr>
        <p:grpSpPr>
          <a:xfrm>
            <a:off x="1376680" y="1452880"/>
            <a:ext cx="2353945" cy="1210945"/>
            <a:chOff x="2295" y="2480"/>
            <a:chExt cx="3708" cy="1908"/>
          </a:xfrm>
        </p:grpSpPr>
        <p:grpSp>
          <p:nvGrpSpPr>
            <p:cNvPr id="12293" name="组合 25"/>
            <p:cNvGrpSpPr/>
            <p:nvPr/>
          </p:nvGrpSpPr>
          <p:grpSpPr>
            <a:xfrm>
              <a:off x="2295" y="2531"/>
              <a:ext cx="3708" cy="1254"/>
              <a:chOff x="2295" y="2549"/>
              <a:chExt cx="3708" cy="1254"/>
            </a:xfrm>
          </p:grpSpPr>
          <p:cxnSp>
            <p:nvCxnSpPr>
              <p:cNvPr id="22" name="直接连接符 21"/>
              <p:cNvCxnSpPr/>
              <p:nvPr/>
            </p:nvCxnSpPr>
            <p:spPr>
              <a:xfrm>
                <a:off x="2295" y="2549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/>
            </p:nvCxnSpPr>
            <p:spPr>
              <a:xfrm>
                <a:off x="2295" y="3176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2295" y="3803"/>
                <a:ext cx="3709" cy="0"/>
              </a:xfrm>
              <a:prstGeom prst="line">
                <a:avLst/>
              </a:prstGeom>
              <a:ln w="28575">
                <a:solidFill>
                  <a:srgbClr val="91C987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连接符 26"/>
            <p:cNvCxnSpPr/>
            <p:nvPr/>
          </p:nvCxnSpPr>
          <p:spPr>
            <a:xfrm flipH="1" flipV="1">
              <a:off x="2308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 flipV="1">
              <a:off x="5995" y="2480"/>
              <a:ext cx="0" cy="1909"/>
            </a:xfrm>
            <a:prstGeom prst="line">
              <a:avLst/>
            </a:prstGeom>
            <a:ln w="28575">
              <a:solidFill>
                <a:srgbClr val="91C98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00" name="文本框 6"/>
          <p:cNvSpPr txBox="1"/>
          <p:nvPr/>
        </p:nvSpPr>
        <p:spPr>
          <a:xfrm>
            <a:off x="4232275" y="1395413"/>
            <a:ext cx="183038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音序：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1" name="文本框 8"/>
          <p:cNvSpPr txBox="1"/>
          <p:nvPr/>
        </p:nvSpPr>
        <p:spPr>
          <a:xfrm>
            <a:off x="5776913" y="1416050"/>
            <a:ext cx="7318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B</a:t>
            </a:r>
            <a:endParaRPr lang="en-US" altLang="zh-CN" sz="4000" b="1">
              <a:solidFill>
                <a:srgbClr val="FF0000"/>
              </a:solidFill>
              <a:latin typeface="GB Pinyinok-D" panose="02010601030101010101" charset="-122"/>
              <a:ea typeface="GB Pinyinok-D" panose="02010601030101010101" charset="-122"/>
            </a:endParaRPr>
          </a:p>
        </p:txBody>
      </p:sp>
      <p:sp>
        <p:nvSpPr>
          <p:cNvPr id="12302" name="文本框 10"/>
          <p:cNvSpPr txBox="1"/>
          <p:nvPr/>
        </p:nvSpPr>
        <p:spPr>
          <a:xfrm>
            <a:off x="7388225" y="13954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3" name="文本框 12"/>
          <p:cNvSpPr txBox="1"/>
          <p:nvPr/>
        </p:nvSpPr>
        <p:spPr>
          <a:xfrm>
            <a:off x="8861425" y="1416050"/>
            <a:ext cx="2255838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上下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4" name="文本框 15"/>
          <p:cNvSpPr txBox="1"/>
          <p:nvPr/>
        </p:nvSpPr>
        <p:spPr>
          <a:xfrm>
            <a:off x="4243388" y="219392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偏旁：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6" name="文本框 18"/>
          <p:cNvSpPr txBox="1"/>
          <p:nvPr/>
        </p:nvSpPr>
        <p:spPr>
          <a:xfrm>
            <a:off x="7397750" y="2208213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笔画数：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7" name="文本框 19"/>
          <p:cNvSpPr txBox="1"/>
          <p:nvPr/>
        </p:nvSpPr>
        <p:spPr>
          <a:xfrm>
            <a:off x="9342438" y="2228850"/>
            <a:ext cx="1570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17</a:t>
            </a:r>
            <a:endParaRPr lang="en-US" altLang="zh-CN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08" name="文本框 25"/>
          <p:cNvSpPr txBox="1"/>
          <p:nvPr/>
        </p:nvSpPr>
        <p:spPr>
          <a:xfrm>
            <a:off x="4252913" y="29924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09" name="文本框 26"/>
          <p:cNvSpPr txBox="1"/>
          <p:nvPr/>
        </p:nvSpPr>
        <p:spPr>
          <a:xfrm>
            <a:off x="5654040" y="3009900"/>
            <a:ext cx="65532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手臂  双臂  臂力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310" name="文本框 30"/>
          <p:cNvSpPr txBox="1"/>
          <p:nvPr/>
        </p:nvSpPr>
        <p:spPr>
          <a:xfrm>
            <a:off x="1371600" y="5227638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1" name="文本框 25"/>
          <p:cNvSpPr txBox="1"/>
          <p:nvPr/>
        </p:nvSpPr>
        <p:spPr>
          <a:xfrm>
            <a:off x="4252913" y="3790950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4CAA49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>
              <a:solidFill>
                <a:srgbClr val="4CAA4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312" name="文本框 26"/>
          <p:cNvSpPr txBox="1"/>
          <p:nvPr/>
        </p:nvSpPr>
        <p:spPr>
          <a:xfrm>
            <a:off x="2789238" y="5168900"/>
            <a:ext cx="812323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他从小就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臂力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惊人。 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7411" name="图片 3" descr="KT臂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r="23324" b="-2990"/>
          <a:stretch>
            <a:fillRect/>
          </a:stretch>
        </p:blipFill>
        <p:spPr>
          <a:xfrm>
            <a:off x="5738495" y="3886835"/>
            <a:ext cx="5868670" cy="495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7412" name="图片 4" descr="臂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705" y="2477135"/>
            <a:ext cx="4015105" cy="281114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3" descr="KT臂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76433" t="-2000" r="-138" b="-11489"/>
          <a:stretch>
            <a:fillRect/>
          </a:stretch>
        </p:blipFill>
        <p:spPr>
          <a:xfrm>
            <a:off x="5727065" y="4506595"/>
            <a:ext cx="1916430" cy="57658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" name="图片 8" descr="图片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4550" y="1965960"/>
            <a:ext cx="430530" cy="776605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https://d.book118.com/336150050210010042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5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MODEL_TYPE" val="cover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9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MODEL_TYPE" val="cover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2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2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2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2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2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2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2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2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2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2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370</Paragraphs>
  <Slides>29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38">
      <vt:lpstr>Arial</vt:lpstr>
      <vt:lpstr>Calibri</vt:lpstr>
      <vt:lpstr>微软雅黑</vt:lpstr>
      <vt:lpstr>仿宋</vt:lpstr>
      <vt:lpstr>Calibri Light</vt:lpstr>
      <vt:lpstr>黑体</vt:lpstr>
      <vt:lpstr>GB Pinyinok-D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2024-09-10T09:54:54.011</cp:lastPrinted>
  <dcterms:created xsi:type="dcterms:W3CDTF">2024-09-10T01:54:54Z</dcterms:created>
  <dcterms:modified xsi:type="dcterms:W3CDTF">2024-09-10T01:54:55Z</dcterms:modified>
</cp:coreProperties>
</file>