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26938-048D-45F7-BF1F-7C3197450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1F91B-9D10-42CD-B4F1-9B21DED2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11B0A-5593-4582-B172-67C76C3A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397EE-883B-4237-9822-50BA9DE7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EDDE4-90DB-4557-89D8-F1A5C6BE2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25374-FBC4-435B-8DCF-7FE9C7E8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EF307-1917-4D82-A9A8-D62EA966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0EA84-0082-4A6B-A4C9-A8793390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77FB6-4891-4CE5-B5D6-49BDE70EB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CC2FD-BBE2-43EE-98E2-F9FC35E8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CBD3B-1610-487D-8358-BF0629B2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01130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传染性疾病的护理查房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常见传染性疾病的护理要点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传染性疾病的护理研究与发展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传染性疾病是由病原体（如细菌、病毒、真菌等）引起的，能在人与人、动物与动物或人与动物之间相互传播的疾病。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根据传播方式和病原体类型，传染性疾病可分为呼吸道传染病、消化道传染病、接触性传染病等。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部分传染病可通过母婴传播，如艾滋病、乙肝等。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通过直接或间接接触患者或被污染的物品，如握手、共用餐具等，将病原体传递给他人。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通过咳嗽、打喷嚏、说话等方式，将带有病原体的飞沫传播给他人。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通过血液接触，如共用针头、纹身等，将病原体传播给他人。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通过接种疫苗，提高人群免疫力，预防传染病的发生和传播。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隔离与治疗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对传染病患者进行隔离和治疗，以减少病原体在人群中的传播。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加强公众健康教育，提高人们对传染病的认识和预防意识。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加强环境卫生管理，定期消毒公共场所和物品，减少病原体在环境中的存活和传播。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预防与控制措施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传染性疾病的护理原则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将患者与其他患者及医护人员隔离开，以减少交叉感染的风险。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医护人员应穿戴适当的防护装备，如口罩、手套、隔离衣等，以降低自身感染的风险。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对患者接触过的物品和环境进行清洁和消毒，以杀灭可能存在的病原体。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对医疗器械和医疗用品进行彻底的灭菌处理，以确保无菌状态。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密切观察患者的病情变化，记录体温、呼吸、脉搏等生命体征。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详细记录患者的病情、治疗和护理过程，为后续治疗提供参考。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向患者及家属提供疾病知识和治疗方案的解释，增强他们对治疗的信心和配合度。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常见传染性疾病的护理要点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流感护理要点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密切监测患者体温，遵医嘱给予降温措施。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保持呼吸道通畅，及时清理呼吸道分泌物。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给予患者心理支持，缓解焦虑和恐惧情绪。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对活动性结核病患者实施呼吸道隔离，减少交叉感染。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监督患者按时服药，确保药物剂量和疗程的准确性。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密切观察患者的病情变化，及时发现和处理并发症。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向患者及家属宣传结核病的预防知识和注意事项。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结核病护理要点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https://d.book118.com/336150113010010034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2024-09-02T23:54:49.398</cp:lastPrinted>
  <dcterms:created xsi:type="dcterms:W3CDTF">2024-09-02T15:54:49Z</dcterms:created>
  <dcterms:modified xsi:type="dcterms:W3CDTF">2024-09-02T15:54:51Z</dcterms:modified>
</cp:coreProperties>
</file>