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6C5A2-8CB7-4475-92AF-EE6B0D3E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053B0-B55C-4817-BA4D-242B8524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70A49-6BC4-4DB3-88ED-DBA13A8B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486DF-0A9C-427D-978F-D518C6BFB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B6BCB-2A47-4B96-AF30-6A1B45F5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9438F-33AE-48F7-BEA9-1F13D0C6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D0696-A7F5-42B2-BC5D-BB0803D0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59C76-F6EF-4690-A5A9-D9E5B741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5E28A-D6AC-4731-A9EB-BB676C58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3C8EA-0D5D-40F5-BEE0-E35A77FC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5CD63-80BD-42ED-875C-CF779076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0235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挥别感恩与成长同在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挥别：告别过去，迎接未来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感恩：珍惜现在，感激所有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成长：不断学习，不断进步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同在：团结协作，共创未来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主题的提出与背景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当今社会正处于快速变革时期，人们对于感恩与成长的需求日益凸显。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感恩教育在现代教育中越来越受到重视，成为培养学生品德的重要途径。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个人成长背景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每个人在成长过程中都会经历许多挑战和机遇，感恩与成长密切相关。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汇报意义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提升个人品德修养，培养感恩之心；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促进社会和谐进步，传递正能量。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激发个人成长动力，实现自我价值；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汇报目的：通过本次汇报，旨在引导听众关注感恩与成长的重要性，学会珍惜当下、积极面对未来。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挥别：告别过去，迎接未来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667" b="46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回顾个人成长历程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从呱呱坠地到长大成人，每个人都在经历着不断的成长和变化。在这个过程中，我们学会了走路、说话、思考，也结交了许多朋友，积累了丰富的经验和知识。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感恩过去的经历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无论是顺境还是逆境，过去的经历都塑造了今天的我们。我们应该感恩这些经历，因为它们让我们变得更加成熟、坚强和自信。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珍惜过去的回忆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过去的回忆是我们人生中最宝贵的财富之一。它们让我们感到温暖、安慰和力量，也让我们更加珍惜当下的生活和身边的亲人朋友。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回顾过去的经历与成长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在成长的过程中，我们不可避免地会遇到各种挑战和困难。然而，正是这些挑战和困难让我们变得更加坚强和勇敢。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困难是成长的催化剂。通过分析和反思过去的困难，我们可以学到许多宝贵的经验和教训，从而更好地应对未来的挑战。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从困难中学习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当我们遇到困难时，不要害怕寻求帮助与支持。家人、朋友、老师等人都可以为我们提供支持和建议，帮助我们度过难关。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分析过去的挑战与困难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过去的事情就让它过去，我们不应该让过去的阴影影响我们的未来。放下过去的包袱，我们才能轻装上阵，迎接新的挑战和机遇。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放下过去的包袱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挥别过去意味着我们要迎接未来。制定新的目标和计划可以帮助我们明确方向，保持前进的动力。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制定新的目标与计划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积极的心态可以帮助我们更好地面对未来的挑战和机遇。相信自己，相信未来，我们一定能够创造出更加美好的人生。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挥别过去，积极向前看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感恩：珍惜现在，感激所有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他们给予我们生命，无私地付出，为我们提供成长的环境和条件。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感激父母的养育之恩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他们传授我们知识，引导我们走向正确的人生道路。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感谢师长的教诲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他们与我们分享喜怒哀乐，共同经历生活的起起伏伏。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感谢朋友的陪伴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感恩身边的人和事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珍惜每一个挑战和机遇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把挑战看作是成长的契机，抓住每一个机遇去锻炼自己、提升自己。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珍惜受教育的机会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把握在校学习的时光，努力提升自己的能力和素质。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珍惜身边的资源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善于利用现有的资源，如时间、金钱、人际关系等，为自己的成长和发展创造更多可能。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珍惜现有的机会和资源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https://d.book118.com/336150235222010100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2024-09-25T02:59:24.096</cp:lastPrinted>
  <dcterms:created xsi:type="dcterms:W3CDTF">2024-09-24T18:59:24Z</dcterms:created>
  <dcterms:modified xsi:type="dcterms:W3CDTF">2024-09-24T18:59:26Z</dcterms:modified>
</cp:coreProperties>
</file>