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378F6-CCDE-4489-8AA5-25EF14FA6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C2BDA-3989-482F-A994-F02E434AE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6791D-D92E-481F-90B1-5567B8433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2DBF7-A908-4CF5-A8EF-CCB1FD2DD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BADE11-D207-4E40-9A0E-F743FA9C2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B68B60-F2AD-494A-A36C-AB2C149C9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F7B5A9-2CB3-4463-B24C-525C12CC3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B22EBA-6609-429F-BBE6-4CECB802B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E760E-ECB7-47F8-9A6F-399F51DBA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DEB50-930C-472F-8DE3-1D98C79F0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EE4CF-1A63-4AF9-A057-6CE04C2E3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1511441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65利用互联网技术推动营销管理的方案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互联网技术在营销管理中的应用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互联网技术对营销管理的影响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利用互联网技术推动营销管理的策略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利用互联网技术推动营销管理的实践案例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利用互联网技术推动营销管理的挑战与对策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互联网技术在营销管理中的应用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以门户网站、搜索引擎为代表，实现了信息的在线化和数字化。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Web1.0时代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00" r="12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Web2.0时代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271" b="327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Web3.0时代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以社交媒体、博客等为代表，实现了用户参与和互动。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以大数据、人工智能等为代表，实现了个性化推荐和精准营销。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互联网技术的发展历程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利用社交媒体平台，通过内容营销、社群运营等方式，与目标用户建立联系和互动。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精准营销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通过优化网站内容和结构，提高网站在搜索引擎中的排名，增加曝光度和流量。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通过收集和分析用户数据，了解用户需求和行为，为营销策略制定提供数据支持。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利用大数据和人工智能技术，实现个性化推荐和定制化服务，提高营销效果和转化率。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互联网技术在营销管理中的应用现状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互联网技术在营销管理中的未来趋势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人工智能驱动的营销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AI将在营销策略制定、内容创作、用户沟通等方面发挥更大作用，实现营销自动化和智能化。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跨渠道整合营销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将不同渠道的营销活动和数据进行整合，实现全渠道营销和统一管理。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增强现实（AR）和虚拟现实（VR）营销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利用AR和VR技术，创造沉浸式的用户体验，提高品牌认知度和用户参与度。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无界零售与智慧供应链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结合互联网技术，打破线上线下界限，实现无界零售和智慧供应链管理。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互联网技术对营销管理的影响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057" b="220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272" b="152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改变传统营销方式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通过社交媒体平台，企业可以与目标受众进行实时互动，提高品牌知名度和用户黏性。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通过创作和分享有价值的内容，吸引和留住目标受众，提高转化率和客户满意度。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搜索引擎优化（SEO）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通过优化网站结构和内容，提高网站在搜索引擎中的排名，增加曝光度和流量。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利用大数据技术，对消费者行为、市场趋势等进行分析，为营销策略制定提供有力支持。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通过营销自动化工具，实现营销活动的自动化执行和管理，提高工作效率。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自动化营销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将不同营销渠道进行整合，实现资源共享和优势互补，提高整体营销效果。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多渠道整合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提高营销效率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通过精准定位目标受众，减少广告浪费和无效投放，降低广告成本。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精准投放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利用社交媒体平台的广告服务，以较低的成本实现品牌曝光和用户获取。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社交媒体广告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917" b="14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通过自动化工具降低人力成本和时间成本，提高营销效率。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营销自动化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降低营销成本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利用互联网技术推动营销管理的策略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https://d.book118.com/336151144111010101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2024-09-25T20:52:09.254</cp:lastPrinted>
  <dcterms:created xsi:type="dcterms:W3CDTF">2024-09-25T12:52:09Z</dcterms:created>
  <dcterms:modified xsi:type="dcterms:W3CDTF">2024-09-25T12:52:11Z</dcterms:modified>
</cp:coreProperties>
</file>