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BC652-71D8-443E-B3AF-E94575B16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60A93-2A28-43AE-A914-7A240DC7A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77145-5A3E-4180-8C68-80BB5EA46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B0ECA3-FEC1-47D6-A095-937A6FFAD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DE5D2E-3E15-4A93-BA5B-3E9A1954D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54C53D-BEA0-4E4F-BE4A-F1F1BD455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67D8D6-BB82-4FE2-8268-5B6A49EAA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2459FC-CD7F-4702-9A38-41F3C1219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DE027E-5CE7-4E47-86C0-FF91BDAA3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06D58-C069-4030-9AA6-085DD1D95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04F8D0-AA05-41AD-887B-D2614DBFB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15123122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服务市场营销概述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服务市场营销基本概念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服务市场消费者行为分析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服务产品策略制定与实施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服务定价策略及实践应用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服务渠道拓展与优化管理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服务促销手段选择及效果评估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总结：提升服务市场营销竞争力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服务市场营销基本概念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224" b="1522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服务是一种无形的、不可存储的、产生于交易过程中的活动或利益，旨在满足顾客需求。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无形性、不可分离性、差异性、不可存储性。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服务提供者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服务接受者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服务价格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服务市场构成要素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提供服务的组织或个人，如企业、政府机构、非营利组织等。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服务提供者所提供的具体服务内容，如餐饮服务、医疗服务、教育服务等。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接受服务的个人或组织，如消费者、企业或其他机构。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服务提供者向服务接受者收取的费用，通常根据服务成本、市场需求和竞争状况等因素确定。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752" r="2475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服务营销关注无形的服务产品，而传统营销关注有形的产品。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服务营销中消费者参与程度较高，传统营销中消费者参与程度较低。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消费者参与程度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服务营销组合要素包括服务产品、服务定价、服务渠道和服务促销，传统营销组合要素包括产品、价格、地点和促销。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营销组合要素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服务营销策略重点在于提升服务质量、顾客满意度和忠诚度，传统营销策略重点在于产品创新和品牌建设。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营销策略重点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服务营销与传统营销区别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服务市场消费者行为分析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识别消费者需求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通过市场调研、数据分析等方式，了解消费者的真实需求和期望。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评估消费者需求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对收集到的需求信息进行分类、整理和分析，确定需求的优先级和重要性。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预测消费者需求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运用统计分析和数据挖掘技术，预测消费者未来的需求趋势和变化。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消费者需求识别与评估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购后评价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消费者对购买的产品或服务进行评价，分享给其他人或再次购买。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消费者根据自己的评估结果，做出购买决策。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评估选择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消费者对收集到的信息进行评估，比较不同产品或服务的优缺点。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消费者意识到自己的某种需求或问题，开始寻找解决方案。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信息搜索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消费者通过各种渠道收集相关信息，如广告、口碑、社交媒体等。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消费者购买决策过程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建立消费者忠诚度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通过持续的优质服务、个性化关怀等方式，培养消费者的忠诚度和信任感。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消费者投诉处理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建立完善的投诉处理机制，及时响应和处理消费者的投诉和建议，提高消费者的满意度和忠诚度。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消费者关系管理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建立消费者数据库，对消费者进行分类和管理，提供个性化的服务和关怀。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提高消费者满意度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通过提供优质的产品或服务，满足消费者的需求和期望，提高消费者的满意度。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消费者满意度与忠诚度培养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服务产品策略制定与实施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服务产品创新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鼓励服务产品创新，开发新的服务产品，满足市场和客户需求。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服务产品线规划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根据市场需求和企业资源，规划服务产品线，包括服务类型、服务内容、服务标准等。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服务产品组合优化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分析服务产品间的关联性和互补性，优化组合方式，提高整体服务效益。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服务产品组合策略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培养员工创新思维，鼓励提出创新性服务理念和方案。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创新思维引导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深入了解客户需求，从客户角度出发，创新服务内容和方式。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客户需求挖掘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关注行业发展趋势，结合新技术、新理念，引领服务创新。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行业趋势跟踪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服务产品创新策略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品牌定位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明确服务品牌定位，突出品牌特色和价值主张。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品牌形象设计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设计独特的品牌形象，包括名称、标识、口号等，提升品牌辨识度。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品牌传播策略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制定多元化的品牌传播策略，包括广告、公关、社交媒体等，提高品牌知名度和美誉度。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服务品牌塑造与传播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服务定价策略及实践应用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https://d.book118.com/336151231225010043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2024-09-11T23:21:09.297</cp:lastPrinted>
  <dcterms:created xsi:type="dcterms:W3CDTF">2024-09-11T15:21:09Z</dcterms:created>
  <dcterms:modified xsi:type="dcterms:W3CDTF">2024-09-11T15:21:11Z</dcterms:modified>
</cp:coreProperties>
</file>