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50B42-F599-46B7-966F-80A34716A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EED7A-6494-43CE-8F51-8AE827AD2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67CDF-33CA-430F-9695-F6C4F77B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3A634-B764-4A19-92CF-56A98FCBF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32DE02-5C90-4852-81A6-6231EEB67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02119-1990-4262-9D0B-F548ED4D2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197D6F-C4B8-457A-B7FC-C16692F7E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8C625-BBF4-42A0-8F11-DC37D7880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ACE90-32F3-4C3C-944A-3D4056D6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ED8CC-D4BC-4B92-8167-436CD840F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93149-6CF1-41C2-BAE3-B86F49A95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52052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体位引流护理操作方法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体位引流护理查房案例分享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体位引流护理的难点与挑战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体位引流护理的未来展望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体位引流护理查房是为了评估患者的体位引流效果，确保患者得到最佳的护理效果，同时提高护理人员的专业知识和技能。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随着医疗技术的不断发展，体位引流在临床护理中的应用越来越广泛。为了更好地实施体位引流，提高患者的治疗效果和生活质量，进行体位引流护理查房是必要的。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护理人员需要提前了解患者的病情、治疗方案和体位引流的相关知识。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在查房过程中，护理人员需要对患者的体位引流效果进行评估，并与患者及家属进行交流，了解他们的感受和建议。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查房结束后，护理人员需要对查房情况进行总结，分析存在的问题和不足，提出改进措施，并记录查房结果。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体位引流是通过改变患者体位，促使分泌物或痰液向特定部位流动，以便于排出的护理技术。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体位引流是一种常用的护理技术，通过调整患者的体位，利用重力和其他力量作用，促使呼吸道、肺部或其他器官内的分泌物或痰液向更便于排出的部位流动，从而保持呼吸道通畅，预防肺部感染。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体位引流定义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体位引流对于保持呼吸道通畅、预防肺部感染以及改善患者生活质量具有重要意义。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体位引流能够促进呼吸道分泌物的排出，减少痰液在肺部的滞留，从而降低肺部感染的风险。对于长期卧床或呼吸道分泌物排出困难的患者，定期进行体位引流护理可以显著改善其呼吸状况，提高生活质量。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体位引流的重要性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体位引流适应症与禁忌症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体位引流主要适用于长期卧床、呼吸道分泌物排出困难的患者，但存在禁忌症，需谨慎使用。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引流适用于长期卧床、呼吸道分泌物排出困难的患者，如慢性阻塞性肺疾病、支气管扩张、肺部感染等患者。然而，对于存在严重心肺功能不全、严重出血性疾病、严重脊柱疾病等的患者，应慎用或禁用体位引流。在使用体位引流前，应充分评估患者的病情和身体状况，遵循医生的指导，确保安全有效地进行护理操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体位引流护理操作方法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了解患者的病情、体位引流的目的和效果，以及患者的身体状况和认知情况。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67" r="2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根据需要准备体位引流用具、引流袋、软枕、毛巾等。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向患者解释体位引流的目的、方法、注意事项和配合要点，确保患者理解和配合。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确保患者在体位引流过程中安全，避免因操作不当导致意外伤害。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692" r="156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在体位引流过程中，密切观察患者的反应和病情变化，及时调整引流方式和时间。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注意保持患者的舒适度，避免因体位不当导致不适或疼痛。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对患者进行口腔、呼吸道和皮肤的清洁护理，保持患者的卫生状况。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记录体位引流的效果、患者的反应和病情变化，为后续护理提供参考。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记录观察结果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根据体位引流的效果和患者的反应，评估护理效果，及时调整护理方案。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操作后护理要点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https://d.book118.com/336152052202010101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2024-09-26T07:05:06.988</cp:lastPrinted>
  <dcterms:created xsi:type="dcterms:W3CDTF">2024-09-25T23:05:07Z</dcterms:created>
  <dcterms:modified xsi:type="dcterms:W3CDTF">2024-09-25T23:05:09Z</dcterms:modified>
</cp:coreProperties>
</file>