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BBDB23-ED84-4654-9C46-B165901BA5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2852D0-3881-4B5B-9720-CD4454756F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9A214E-264C-4096-8FC1-3C8CC01080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80CCAF-DDD1-4C72-87D5-C04A57BF1C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9AE7A0-6A5D-472F-B94E-B84CA34E17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228C49-6E0D-474F-8F24-8673AA7EA8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177DFB-0924-4550-89AB-420222082F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75BDE5-D4E3-409D-9488-240E042358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426722-2AA8-4390-B92C-A66ED9559B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4CD586-9076-4E5C-8953-A67A765F38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CC871F-E638-44B4-9690-52C684C8A1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615301412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智能家居人机交互优化</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智能家居人机交互概述
 人机交互技术分类与原理
 智能家居人机交互现状
 人机交互优化需求分析
 交互界面设计优化方案
 语音识别与反馈优化
 用户行为分析与优化
 未来趋势与展望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智能家居人机交互概述</a:t>
            </a:r>
          </a:p>
        </p:txBody>
      </p:sp>
      <p:sp>
        <p:nvSpPr>
          <p:cNvPr id="3" name="Subtitle 2"/>
          <p:cNvSpPr>
            <a:spLocks noGrp="1"/>
          </p:cNvSpPr>
          <p:nvPr>
            <p:ph type="subTitle" idx="1"/>
          </p:nvPr>
        </p:nvSpPr>
        <p:spPr/>
        <p:txBody>
          <a:bodyPr/>
          <a:lstStyle/>
          <a:p>
            <a:r>
              <a:t>智能家居人机交互优化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智能家居人机交互概述</a:t>
            </a:r>
          </a:p>
        </p:txBody>
      </p:sp>
      <p:sp>
        <p:nvSpPr>
          <p:cNvPr id="3" name="Text Placeholder 2"/>
          <p:cNvSpPr>
            <a:spLocks noGrp="1"/>
          </p:cNvSpPr>
          <p:nvPr>
            <p:ph type="body" idx="1"/>
          </p:nvPr>
        </p:nvSpPr>
        <p:spPr/>
        <p:txBody>
          <a:bodyPr/>
          <a:lstStyle/>
          <a:p>
            <a:r>
              <a:t>智能家居人机交互概述</a:t>
            </a:r>
          </a:p>
        </p:txBody>
      </p:sp>
      <p:sp>
        <p:nvSpPr>
          <p:cNvPr id="4" name="Content Placeholder 3"/>
          <p:cNvSpPr>
            <a:spLocks noGrp="1"/>
          </p:cNvSpPr>
          <p:nvPr>
            <p:ph sz="half" idx="2"/>
          </p:nvPr>
        </p:nvSpPr>
        <p:spPr/>
        <p:txBody>
          <a:bodyPr/>
          <a:lstStyle/>
          <a:p>
            <a:r>
              <a:t>1.人机交互定义：智能家居人机交互是指用户通过各种输入设备与智能家居系统进行交互，实现对家居环境的控制、管理和优化。</a:t>
            </a:r>
          </a:p>
          <a:p>
            <a:r>
              <a:t>2.人机交互类型：包括语音交互、触控交互、手势交互、视觉交互等多种类型。</a:t>
            </a:r>
          </a:p>
          <a:p>
            <a:r>
              <a:t>3.人机交互发展趋势：随着人工智能和物联网技术的发展，智能家居人机交互将更加注重智能化、个性化和人性化。</a:t>
            </a:r>
          </a:p>
          <a:p/>
        </p:txBody>
      </p:sp>
      <p:sp>
        <p:nvSpPr>
          <p:cNvPr id="5" name="Text Placeholder 4"/>
          <p:cNvSpPr>
            <a:spLocks noGrp="1"/>
          </p:cNvSpPr>
          <p:nvPr>
            <p:ph type="body" idx="3"/>
          </p:nvPr>
        </p:nvSpPr>
        <p:spPr/>
        <p:txBody>
          <a:bodyPr/>
          <a:lstStyle/>
          <a:p>
            <a:r>
              <a:t>智能家居人机交互技术</a:t>
            </a:r>
          </a:p>
        </p:txBody>
      </p:sp>
      <p:sp>
        <p:nvSpPr>
          <p:cNvPr id="6" name="Content Placeholder 5"/>
          <p:cNvSpPr>
            <a:spLocks noGrp="1"/>
          </p:cNvSpPr>
          <p:nvPr>
            <p:ph sz="half" idx="4"/>
          </p:nvPr>
        </p:nvSpPr>
        <p:spPr/>
        <p:txBody>
          <a:bodyPr/>
          <a:lstStyle/>
          <a:p>
            <a:r>
              <a:t>1.语音识别技术：通过语音识别技术，用户可以通过语音指令控制智能家居设备，实现更加便捷的人机交互。</a:t>
            </a:r>
          </a:p>
          <a:p>
            <a:r>
              <a:t>2.传感器技术：智能家居系统通过传感器采集环境信息，实现自动化控制和智能化管理。</a:t>
            </a:r>
          </a:p>
          <a:p>
            <a:r>
              <a:t>3.人工智能技术：人工智能技术可以实现智能家居设备的自主学习和优化，提高人机交互的智能性和个性化。</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智能家居人机交互概述</a:t>
            </a:r>
          </a:p>
        </p:txBody>
      </p:sp>
      <p:sp>
        <p:nvSpPr>
          <p:cNvPr id="3" name="Text Placeholder 2"/>
          <p:cNvSpPr>
            <a:spLocks noGrp="1"/>
          </p:cNvSpPr>
          <p:nvPr>
            <p:ph type="body" idx="1"/>
          </p:nvPr>
        </p:nvSpPr>
        <p:spPr/>
        <p:txBody>
          <a:bodyPr/>
          <a:lstStyle/>
          <a:p>
            <a:r>
              <a:t>智能家居人机交互用户体验</a:t>
            </a:r>
          </a:p>
        </p:txBody>
      </p:sp>
      <p:sp>
        <p:nvSpPr>
          <p:cNvPr id="4" name="Content Placeholder 3"/>
          <p:cNvSpPr>
            <a:spLocks noGrp="1"/>
          </p:cNvSpPr>
          <p:nvPr>
            <p:ph sz="half" idx="2"/>
          </p:nvPr>
        </p:nvSpPr>
        <p:spPr/>
        <p:txBody>
          <a:bodyPr/>
          <a:lstStyle/>
          <a:p>
            <a:r>
              <a:t>1.交互界面设计：简洁明了、易于操作的交互界面设计可以提高用户体验。</a:t>
            </a:r>
          </a:p>
          <a:p>
            <a:r>
              <a:t>2.交互响应时间：快速的交互响应时间可以让用户感受到更加流畅和自然的交互体验。</a:t>
            </a:r>
          </a:p>
          <a:p>
            <a:r>
              <a:t>3.个性化服务：根据用户的喜好和习惯，提供个性化的服务，可以提高用户对智能家居系统的满意度。</a:t>
            </a:r>
          </a:p>
          <a:p/>
        </p:txBody>
      </p:sp>
      <p:sp>
        <p:nvSpPr>
          <p:cNvPr id="5" name="Text Placeholder 4"/>
          <p:cNvSpPr>
            <a:spLocks noGrp="1"/>
          </p:cNvSpPr>
          <p:nvPr>
            <p:ph type="body" idx="3"/>
          </p:nvPr>
        </p:nvSpPr>
        <p:spPr/>
        <p:txBody>
          <a:bodyPr/>
          <a:lstStyle/>
          <a:p>
            <a:r>
              <a:t>智能家居人机交互安全性</a:t>
            </a:r>
          </a:p>
        </p:txBody>
      </p:sp>
      <p:sp>
        <p:nvSpPr>
          <p:cNvPr id="6" name="Content Placeholder 5"/>
          <p:cNvSpPr>
            <a:spLocks noGrp="1"/>
          </p:cNvSpPr>
          <p:nvPr>
            <p:ph sz="half" idx="4"/>
          </p:nvPr>
        </p:nvSpPr>
        <p:spPr/>
        <p:txBody>
          <a:bodyPr/>
          <a:lstStyle/>
          <a:p>
            <a:r>
              <a:t>1.数据加密：对传输的数据进行加密处理，保护用户隐私。</a:t>
            </a:r>
          </a:p>
          <a:p>
            <a:r>
              <a:t>2.权限管理：对不同用户设置不同的权限，避免未经授权的访问和操作。</a:t>
            </a:r>
          </a:p>
          <a:p>
            <a:r>
              <a:t>3.安全审计：对智能家居系统的操作进行记录和分析，及时发现和处理安全隐患。</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智能家居人机交互概述</a:t>
            </a:r>
          </a:p>
        </p:txBody>
      </p:sp>
      <p:sp>
        <p:nvSpPr>
          <p:cNvPr id="3" name="Text Placeholder 2"/>
          <p:cNvSpPr>
            <a:spLocks noGrp="1"/>
          </p:cNvSpPr>
          <p:nvPr>
            <p:ph type="body" idx="1"/>
          </p:nvPr>
        </p:nvSpPr>
        <p:spPr/>
        <p:txBody>
          <a:bodyPr/>
          <a:lstStyle/>
          <a:p>
            <a:r>
              <a:t>智能家居人机交互未来展望</a:t>
            </a:r>
          </a:p>
        </p:txBody>
      </p:sp>
      <p:sp>
        <p:nvSpPr>
          <p:cNvPr id="4" name="Content Placeholder 3"/>
          <p:cNvSpPr>
            <a:spLocks noGrp="1"/>
          </p:cNvSpPr>
          <p:nvPr>
            <p:ph sz="half" idx="2"/>
          </p:nvPr>
        </p:nvSpPr>
        <p:spPr/>
        <p:txBody>
          <a:bodyPr/>
          <a:lstStyle/>
          <a:p>
            <a:r>
              <a:t>1.多模态交互：未来智能家居人机交互将更加注重多模态交互，结合语音、触控、手势等多种交互方式，提高交互的自然性和便捷性。</a:t>
            </a:r>
          </a:p>
          <a:p>
            <a:r>
              <a:t>2.智能化升级：随着人工智能技术的不断发展，未来智能家居系统将更加注重智能化升级，实现更加智能化和自主化的人机交互。</a:t>
            </a:r>
          </a:p>
          <a:p>
            <a:r>
              <a:t>3.跨界融合：未来智能家居人机交互将与更多领域进行跨界融合，如与娱乐、健康等领域的结合，为用户提供更加全面和多样化的服务。</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人机交互技术分类与原理</a:t>
            </a:r>
          </a:p>
        </p:txBody>
      </p:sp>
      <p:sp>
        <p:nvSpPr>
          <p:cNvPr id="3" name="Subtitle 2"/>
          <p:cNvSpPr>
            <a:spLocks noGrp="1"/>
          </p:cNvSpPr>
          <p:nvPr>
            <p:ph type="subTitle" idx="1"/>
          </p:nvPr>
        </p:nvSpPr>
        <p:spPr/>
        <p:txBody>
          <a:bodyPr/>
          <a:lstStyle/>
          <a:p>
            <a:r>
              <a:t>智能家居人机交互优化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人机交互技术分类与原理</a:t>
            </a:r>
          </a:p>
        </p:txBody>
      </p:sp>
      <p:sp>
        <p:nvSpPr>
          <p:cNvPr id="3" name="Content Placeholder 2"/>
          <p:cNvSpPr>
            <a:spLocks noGrp="1"/>
          </p:cNvSpPr>
          <p:nvPr>
            <p:ph sz="half" idx="2"/>
          </p:nvPr>
        </p:nvSpPr>
        <p:spPr/>
        <p:txBody>
          <a:bodyPr/>
          <a:lstStyle/>
          <a:p>
            <a:r>
              <a:t>1.触摸交互是通过触摸屏实现人机交互的一种方式，用户可以通过触摸屏幕上的图形、文字等进行操作。</a:t>
            </a:r>
          </a:p>
          <a:p>
            <a:r>
              <a:t>2.触摸交互技术分为电阻式、电容式、红外线式等多种类型，每种技术都有其优缺点。</a:t>
            </a:r>
          </a:p>
          <a:p>
            <a:r>
              <a:t>3.随着技术的不断发展，触摸交互的精度和灵敏度不断提高，用户体验也越来越好。</a:t>
            </a:r>
          </a:p>
          <a:p/>
        </p:txBody>
      </p:sp>
      <p:sp>
        <p:nvSpPr>
          <p:cNvPr id="4" name="Text Placeholder 3"/>
          <p:cNvSpPr>
            <a:spLocks noGrp="1"/>
          </p:cNvSpPr>
          <p:nvPr>
            <p:ph type="body" idx="3"/>
          </p:nvPr>
        </p:nvSpPr>
        <p:spPr/>
        <p:txBody>
          <a:bodyPr/>
          <a:lstStyle/>
          <a:p>
            <a:r>
              <a:t>语音交互</a:t>
            </a:r>
          </a:p>
        </p:txBody>
      </p:sp>
      <p:sp>
        <p:nvSpPr>
          <p:cNvPr id="5" name="Content Placeholder 4"/>
          <p:cNvSpPr>
            <a:spLocks noGrp="1"/>
          </p:cNvSpPr>
          <p:nvPr>
            <p:ph sz="half" idx="4"/>
          </p:nvPr>
        </p:nvSpPr>
        <p:spPr/>
        <p:txBody>
          <a:bodyPr/>
          <a:lstStyle/>
          <a:p>
            <a:r>
              <a:t>1.语音交互是通过语音识别和语音合成技术实现人机交互的一种方式，用户可以通过语音指令来控制智能家居设备。</a:t>
            </a:r>
          </a:p>
          <a:p>
            <a:r>
              <a:t>2.语音交互技术的关键在于准确性和实时性，需要能够快速准确地识别用户语音指令，并及时作出响应。</a:t>
            </a:r>
          </a:p>
          <a:p>
            <a:r>
              <a:t>3.随着人工智能技术的不断发展，语音交互的准确性和实时性不断提高，应用范围也越来越广泛。</a:t>
            </a:r>
          </a:p>
          <a:p/>
        </p:txBody>
      </p:sp>
      <p:sp>
        <p:nvSpPr>
          <p:cNvPr id="6" name="Text Placeholder 5"/>
          <p:cNvSpPr>
            <a:spLocks noGrp="1"/>
          </p:cNvSpPr>
          <p:nvPr>
            <p:ph type="body" idx="1"/>
          </p:nvPr>
        </p:nvSpPr>
        <p:spPr/>
        <p:txBody>
          <a:bodyPr/>
          <a:lstStyle/>
          <a:p>
            <a:r>
              <a:t>触摸交互</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人机交互技术分类与原理</a:t>
            </a:r>
          </a:p>
        </p:txBody>
      </p:sp>
      <p:sp>
        <p:nvSpPr>
          <p:cNvPr id="3" name="Text Placeholder 2"/>
          <p:cNvSpPr>
            <a:spLocks noGrp="1"/>
          </p:cNvSpPr>
          <p:nvPr>
            <p:ph type="body" idx="1"/>
          </p:nvPr>
        </p:nvSpPr>
        <p:spPr/>
        <p:txBody>
          <a:bodyPr/>
          <a:lstStyle/>
          <a:p>
            <a:r>
              <a:t>手势交互</a:t>
            </a:r>
          </a:p>
        </p:txBody>
      </p:sp>
      <p:sp>
        <p:nvSpPr>
          <p:cNvPr id="4" name="Content Placeholder 3"/>
          <p:cNvSpPr>
            <a:spLocks noGrp="1"/>
          </p:cNvSpPr>
          <p:nvPr>
            <p:ph sz="half" idx="2"/>
          </p:nvPr>
        </p:nvSpPr>
        <p:spPr/>
        <p:txBody>
          <a:bodyPr/>
          <a:lstStyle/>
          <a:p>
            <a:r>
              <a:t>1.手势交互是通过识别用户手势来实现人机交互的一种方式，用户可以通过手势来控制智能家居设备。</a:t>
            </a:r>
          </a:p>
          <a:p>
            <a:r>
              <a:t>2.手势交互技术的关键在于准确性和鲁棒性，需要能够准确识别各种手势，并对光线、遮挡等因素具有较强的抗干扰能力。</a:t>
            </a:r>
          </a:p>
          <a:p>
            <a:r>
              <a:t>3.手势交互技术已经在智能家居、虚拟现实等领域得到广泛应用，未来还有很大的发展空间。</a:t>
            </a:r>
          </a:p>
          <a:p/>
        </p:txBody>
      </p:sp>
      <p:sp>
        <p:nvSpPr>
          <p:cNvPr id="5" name="Text Placeholder 4"/>
          <p:cNvSpPr>
            <a:spLocks noGrp="1"/>
          </p:cNvSpPr>
          <p:nvPr>
            <p:ph type="body" idx="3"/>
          </p:nvPr>
        </p:nvSpPr>
        <p:spPr/>
        <p:txBody>
          <a:bodyPr/>
          <a:lstStyle/>
          <a:p>
            <a:r>
              <a:t>面部识别交互</a:t>
            </a:r>
          </a:p>
        </p:txBody>
      </p:sp>
      <p:sp>
        <p:nvSpPr>
          <p:cNvPr id="6" name="Content Placeholder 5"/>
          <p:cNvSpPr>
            <a:spLocks noGrp="1"/>
          </p:cNvSpPr>
          <p:nvPr>
            <p:ph sz="half" idx="4"/>
          </p:nvPr>
        </p:nvSpPr>
        <p:spPr/>
        <p:txBody>
          <a:bodyPr/>
          <a:lstStyle/>
          <a:p>
            <a:r>
              <a:t>1.面部识别交互是通过人脸识别技术实现人机交互的一种方式，用户可以通过面部表情或眼神来控制智能家居设备。</a:t>
            </a:r>
          </a:p>
          <a:p>
            <a:r>
              <a:t>2.面部识别交互技术的关键在于准确性和实时性，需要能够快速准确地识别用户面部表情或眼神，并及时作出响应。</a:t>
            </a:r>
          </a:p>
          <a:p>
            <a:r>
              <a:t>3.面部识别交互技术已经在智能门锁、智能安防等领域得到广泛应用，未来还有很大的拓展空间。</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人机交互技术分类与原理</a:t>
            </a:r>
          </a:p>
        </p:txBody>
      </p:sp>
      <p:sp>
        <p:nvSpPr>
          <p:cNvPr id="3" name="Text Placeholder 2"/>
          <p:cNvSpPr>
            <a:spLocks noGrp="1"/>
          </p:cNvSpPr>
          <p:nvPr>
            <p:ph type="body" idx="1"/>
          </p:nvPr>
        </p:nvSpPr>
        <p:spPr/>
        <p:txBody>
          <a:bodyPr/>
          <a:lstStyle/>
          <a:p>
            <a:r>
              <a:t>传感器交互</a:t>
            </a:r>
          </a:p>
        </p:txBody>
      </p:sp>
      <p:sp>
        <p:nvSpPr>
          <p:cNvPr id="4" name="Content Placeholder 3"/>
          <p:cNvSpPr>
            <a:spLocks noGrp="1"/>
          </p:cNvSpPr>
          <p:nvPr>
            <p:ph sz="half" idx="2"/>
          </p:nvPr>
        </p:nvSpPr>
        <p:spPr/>
        <p:txBody>
          <a:bodyPr/>
          <a:lstStyle/>
          <a:p>
            <a:r>
              <a:t>1.传感器交互是通过各种传感器来实现人机交互的一种方式，用户可以通过传感器触发智能家居设备的控制。</a:t>
            </a:r>
          </a:p>
          <a:p>
            <a:r>
              <a:t>2.传感器交互技术的关键在于灵敏度和可靠性，需要能够准确感知用户的操作，并及时作出响应。</a:t>
            </a:r>
          </a:p>
          <a:p>
            <a:r>
              <a:t>3.传感器交互技术已经在智能家居、智能医疗等领域得到广泛应用，未来还将不断拓展其应用范围。</a:t>
            </a:r>
          </a:p>
          <a:p/>
        </p:txBody>
      </p:sp>
      <p:sp>
        <p:nvSpPr>
          <p:cNvPr id="5" name="Text Placeholder 4"/>
          <p:cNvSpPr>
            <a:spLocks noGrp="1"/>
          </p:cNvSpPr>
          <p:nvPr>
            <p:ph type="body" idx="3"/>
          </p:nvPr>
        </p:nvSpPr>
        <p:spPr/>
        <p:txBody>
          <a:bodyPr/>
          <a:lstStyle/>
          <a:p>
            <a:r>
              <a:t>智能推荐交互</a:t>
            </a:r>
          </a:p>
        </p:txBody>
      </p:sp>
      <p:sp>
        <p:nvSpPr>
          <p:cNvPr id="6" name="Content Placeholder 5"/>
          <p:cNvSpPr>
            <a:spLocks noGrp="1"/>
          </p:cNvSpPr>
          <p:nvPr>
            <p:ph sz="half" idx="4"/>
          </p:nvPr>
        </p:nvSpPr>
        <p:spPr/>
        <p:txBody>
          <a:bodyPr/>
          <a:lstStyle/>
          <a:p>
            <a:r>
              <a:t>1.智能推荐交互是通过分析用户历史数据和行为习惯，推荐个性化智能家居方案，实现人机交互的一种方式。</a:t>
            </a:r>
          </a:p>
          <a:p>
            <a:r>
              <a:t>2.智能推荐交互技术的关键在于数据分析和算法优化，需要能够准确理解用户需求和行为习惯，并提供个性化的服务。</a:t>
            </a:r>
          </a:p>
          <a:p>
            <a:r>
              <a:t>3.智能推荐交互技术可以提高用户体验和生活质量，未来将成为智能家居人机交互的重要发展方向之一。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智能家居人机交互现状</a:t>
            </a:r>
          </a:p>
        </p:txBody>
      </p:sp>
      <p:sp>
        <p:nvSpPr>
          <p:cNvPr id="3" name="Subtitle 2"/>
          <p:cNvSpPr>
            <a:spLocks noGrp="1"/>
          </p:cNvSpPr>
          <p:nvPr>
            <p:ph type="subTitle" idx="1"/>
          </p:nvPr>
        </p:nvSpPr>
        <p:spPr/>
        <p:txBody>
          <a:bodyPr/>
          <a:lstStyle/>
          <a:p>
            <a:r>
              <a:t>智能家居人机交互优化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智能家居人机交互现状</a:t>
            </a:r>
          </a:p>
        </p:txBody>
      </p:sp>
      <p:sp>
        <p:nvSpPr>
          <p:cNvPr id="3" name="Text Placeholder 2"/>
          <p:cNvSpPr>
            <a:spLocks noGrp="1"/>
          </p:cNvSpPr>
          <p:nvPr>
            <p:ph type="body" idx="1"/>
          </p:nvPr>
        </p:nvSpPr>
        <p:spPr/>
        <p:txBody>
          <a:bodyPr/>
          <a:lstStyle/>
          <a:p>
            <a:r>
              <a:t>智能家居人机交互现状</a:t>
            </a:r>
          </a:p>
        </p:txBody>
      </p:sp>
      <p:sp>
        <p:nvSpPr>
          <p:cNvPr id="4" name="Content Placeholder 3"/>
          <p:cNvSpPr>
            <a:spLocks noGrp="1"/>
          </p:cNvSpPr>
          <p:nvPr>
            <p:ph sz="half" idx="2"/>
          </p:nvPr>
        </p:nvSpPr>
        <p:spPr/>
        <p:txBody>
          <a:bodyPr/>
          <a:lstStyle/>
          <a:p>
            <a:r>
              <a:t>1.当前智能家居人机交互主要通过语音助手、手机应用和智能设备控制界面实现。</a:t>
            </a:r>
          </a:p>
          <a:p>
            <a:r>
              <a:t>2.语音助手已成为主流交互方式，但识别准确率和响应速度仍需提升。</a:t>
            </a:r>
          </a:p>
          <a:p>
            <a:r>
              <a:t>3.手机应用提供丰富的设备控制和场景设置功能，但用户体验和兼容性有待改善。</a:t>
            </a:r>
          </a:p>
          <a:p/>
        </p:txBody>
      </p:sp>
      <p:sp>
        <p:nvSpPr>
          <p:cNvPr id="5" name="Text Placeholder 4"/>
          <p:cNvSpPr>
            <a:spLocks noGrp="1"/>
          </p:cNvSpPr>
          <p:nvPr>
            <p:ph type="body" idx="3"/>
          </p:nvPr>
        </p:nvSpPr>
        <p:spPr/>
        <p:txBody>
          <a:bodyPr/>
          <a:lstStyle/>
          <a:p>
            <a:r>
              <a:t>语音助手交互</a:t>
            </a:r>
          </a:p>
        </p:txBody>
      </p:sp>
      <p:sp>
        <p:nvSpPr>
          <p:cNvPr id="6" name="Content Placeholder 5"/>
          <p:cNvSpPr>
            <a:spLocks noGrp="1"/>
          </p:cNvSpPr>
          <p:nvPr>
            <p:ph sz="half" idx="4"/>
          </p:nvPr>
        </p:nvSpPr>
        <p:spPr/>
        <p:txBody>
          <a:bodyPr/>
          <a:lstStyle/>
          <a:p>
            <a:r>
              <a:t>1.语音助手识别准确率受方言、口音和噪音等因素影响，需提高鲁棒性和适应性。</a:t>
            </a:r>
          </a:p>
          <a:p>
            <a:r>
              <a:t>2.响应速度需优化，以实现更流畅的人机交互体验。</a:t>
            </a:r>
          </a:p>
          <a:p>
            <a:r>
              <a:t>3.隐私保护是语音助手交互的重要问题，需加强数据安全和用户隐私保护。</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智能家居人机交互现状</a:t>
            </a:r>
          </a:p>
        </p:txBody>
      </p:sp>
      <p:sp>
        <p:nvSpPr>
          <p:cNvPr id="3" name="Text Placeholder 2"/>
          <p:cNvSpPr>
            <a:spLocks noGrp="1"/>
          </p:cNvSpPr>
          <p:nvPr>
            <p:ph type="body" idx="1"/>
          </p:nvPr>
        </p:nvSpPr>
        <p:spPr/>
        <p:txBody>
          <a:bodyPr/>
          <a:lstStyle/>
          <a:p>
            <a:r>
              <a:t>手机应用交互</a:t>
            </a:r>
          </a:p>
        </p:txBody>
      </p:sp>
      <p:sp>
        <p:nvSpPr>
          <p:cNvPr id="4" name="Content Placeholder 3"/>
          <p:cNvSpPr>
            <a:spLocks noGrp="1"/>
          </p:cNvSpPr>
          <p:nvPr>
            <p:ph sz="half" idx="2"/>
          </p:nvPr>
        </p:nvSpPr>
        <p:spPr/>
        <p:txBody>
          <a:bodyPr/>
          <a:lstStyle/>
          <a:p>
            <a:r>
              <a:t>1.手机应用界面需更加简洁易用，降低用户使用门槛。</a:t>
            </a:r>
          </a:p>
          <a:p>
            <a:r>
              <a:t>2.提高应用兼容性和跨平台使用体验，满足不同用户需求。</a:t>
            </a:r>
          </a:p>
          <a:p>
            <a:r>
              <a:t>3.加强与智能家居设备的无缝对接，提升设备控制效率和场景设置便捷性。</a:t>
            </a:r>
          </a:p>
          <a:p/>
        </p:txBody>
      </p:sp>
      <p:sp>
        <p:nvSpPr>
          <p:cNvPr id="5" name="Text Placeholder 4"/>
          <p:cNvSpPr>
            <a:spLocks noGrp="1"/>
          </p:cNvSpPr>
          <p:nvPr>
            <p:ph type="body" idx="3"/>
          </p:nvPr>
        </p:nvSpPr>
        <p:spPr/>
        <p:txBody>
          <a:bodyPr/>
          <a:lstStyle/>
          <a:p>
            <a:r>
              <a:t>智能设备控制界面交互</a:t>
            </a:r>
          </a:p>
        </p:txBody>
      </p:sp>
      <p:sp>
        <p:nvSpPr>
          <p:cNvPr id="6" name="Content Placeholder 5"/>
          <p:cNvSpPr>
            <a:spLocks noGrp="1"/>
          </p:cNvSpPr>
          <p:nvPr>
            <p:ph sz="half" idx="4"/>
          </p:nvPr>
        </p:nvSpPr>
        <p:spPr/>
        <p:txBody>
          <a:bodyPr/>
          <a:lstStyle/>
          <a:p>
            <a:r>
              <a:t>1.智能设备控制界面应简洁直观，易于操作。</a:t>
            </a:r>
          </a:p>
          <a:p>
            <a:r>
              <a:t>2.提供个性化定制和智能化推荐功能，以满足用户多样化需求。</a:t>
            </a:r>
          </a:p>
          <a:p>
            <a:r>
              <a:t>3.加强设备间的互联互通和协同工作能力，提升整体智能家居体验。</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智能家居人机交互现状</a:t>
            </a:r>
          </a:p>
        </p:txBody>
      </p:sp>
      <p:sp>
        <p:nvSpPr>
          <p:cNvPr id="3" name="Text Placeholder 2"/>
          <p:cNvSpPr>
            <a:spLocks noGrp="1"/>
          </p:cNvSpPr>
          <p:nvPr>
            <p:ph type="body" idx="1"/>
          </p:nvPr>
        </p:nvSpPr>
        <p:spPr/>
        <p:txBody>
          <a:bodyPr/>
          <a:lstStyle/>
          <a:p>
            <a:r>
              <a:t>人机交互技术发展趋势</a:t>
            </a:r>
          </a:p>
        </p:txBody>
      </p:sp>
      <p:sp>
        <p:nvSpPr>
          <p:cNvPr id="4" name="Content Placeholder 3"/>
          <p:cNvSpPr>
            <a:spLocks noGrp="1"/>
          </p:cNvSpPr>
          <p:nvPr>
            <p:ph sz="half" idx="2"/>
          </p:nvPr>
        </p:nvSpPr>
        <p:spPr/>
        <p:txBody>
          <a:bodyPr/>
          <a:lstStyle/>
          <a:p>
            <a:r>
              <a:t>1.多模态交互将成为未来智能家居人机交互的重要发展方向，结合语音、手势、触摸等多种交互方式。</a:t>
            </a:r>
          </a:p>
          <a:p>
            <a:r>
              <a:t>2.人工智能和物联网技术的不断进步将为智能家居人机交互提供更多创新可能。</a:t>
            </a:r>
          </a:p>
          <a:p>
            <a:r>
              <a:t>3.随着5G、6G等通信技术的发展，智能家居人机交互将更加高效、稳定和可靠。</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人机交互优化需求分析</a:t>
            </a:r>
          </a:p>
        </p:txBody>
      </p:sp>
      <p:sp>
        <p:nvSpPr>
          <p:cNvPr id="3" name="Subtitle 2"/>
          <p:cNvSpPr>
            <a:spLocks noGrp="1"/>
          </p:cNvSpPr>
          <p:nvPr>
            <p:ph type="subTitle" idx="1"/>
          </p:nvPr>
        </p:nvSpPr>
        <p:spPr/>
        <p:txBody>
          <a:bodyPr/>
          <a:lstStyle/>
          <a:p>
            <a:r>
              <a:t>智能家居人机交互优化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人机交互优化需求分析</a:t>
            </a:r>
          </a:p>
        </p:txBody>
      </p:sp>
      <p:sp>
        <p:nvSpPr>
          <p:cNvPr id="3" name="Text Placeholder 2"/>
          <p:cNvSpPr>
            <a:spLocks noGrp="1"/>
          </p:cNvSpPr>
          <p:nvPr>
            <p:ph type="body" idx="1"/>
          </p:nvPr>
        </p:nvSpPr>
        <p:spPr/>
        <p:txBody>
          <a:bodyPr/>
          <a:lstStyle/>
          <a:p>
            <a:r>
              <a:t>交互界面设计优化</a:t>
            </a:r>
          </a:p>
        </p:txBody>
      </p:sp>
      <p:sp>
        <p:nvSpPr>
          <p:cNvPr id="4" name="Content Placeholder 3"/>
          <p:cNvSpPr>
            <a:spLocks noGrp="1"/>
          </p:cNvSpPr>
          <p:nvPr>
            <p:ph sz="half" idx="2"/>
          </p:nvPr>
        </p:nvSpPr>
        <p:spPr/>
        <p:txBody>
          <a:bodyPr/>
          <a:lstStyle/>
          <a:p>
            <a:r>
              <a:t>1.界面设计需简洁明了，减少用户操作复杂度。</a:t>
            </a:r>
          </a:p>
          <a:p>
            <a:r>
              <a:t>2.利用大数据分析用户习惯，实现个性化界面设计。</a:t>
            </a:r>
          </a:p>
          <a:p>
            <a:r>
              <a:t>3.运用新一代人机交互技术，提升用户体验。</a:t>
            </a:r>
          </a:p>
          <a:p>
            <a:r>
              <a:t>随着智能家居市场的快速发展，人机交互界面作为用户与设备交互的桥梁，其设计优化显得尤为重要。简洁明了的界面设计可以减少用户的操作复杂度，提升用户满意度。同时，通过分析用户的操作习惯，可以为用户提供更加个性化的界面设计，增加用户黏性。此外，新一代的人机交互技术，如语音交互、手势识别等，也可以进一步提升用户体验。</a:t>
            </a:r>
          </a:p>
          <a:p/>
        </p:txBody>
      </p:sp>
      <p:sp>
        <p:nvSpPr>
          <p:cNvPr id="5" name="Text Placeholder 4"/>
          <p:cNvSpPr>
            <a:spLocks noGrp="1"/>
          </p:cNvSpPr>
          <p:nvPr>
            <p:ph type="body" idx="3"/>
          </p:nvPr>
        </p:nvSpPr>
        <p:spPr/>
        <p:txBody>
          <a:bodyPr/>
          <a:lstStyle/>
          <a:p>
            <a:r>
              <a:t>智能语音识别与优化</a:t>
            </a:r>
          </a:p>
        </p:txBody>
      </p:sp>
      <p:sp>
        <p:nvSpPr>
          <p:cNvPr id="6" name="Content Placeholder 5"/>
          <p:cNvSpPr>
            <a:spLocks noGrp="1"/>
          </p:cNvSpPr>
          <p:nvPr>
            <p:ph sz="half" idx="4"/>
          </p:nvPr>
        </p:nvSpPr>
        <p:spPr/>
        <p:txBody>
          <a:bodyPr/>
          <a:lstStyle/>
          <a:p>
            <a:r>
              <a:t>1.提高语音识别准确率。</a:t>
            </a:r>
          </a:p>
          <a:p>
            <a:r>
              <a:t>2.实现多语种、方言识别。</a:t>
            </a:r>
          </a:p>
          <a:p>
            <a:r>
              <a:t>3.结合情境理解，提升交互智能性。</a:t>
            </a:r>
          </a:p>
          <a:p>
            <a:r>
              <a:t>智能语音识别技术已成为智能家居人机交互的重要组成部分。提高语音识别准确率，可以减少用户误操作，提升交互效率。同时，实现多语种、方言识别可以适应更多用户需求，拓宽市场覆盖范围。结合情境理解，让智能家居设备能够更好地理解用户需求，提供更加智能化的服务。</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https://d.book118.com/336153014125010052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智能家居人机交互概述</vt:lpstr>
      <vt:lpstr> 智能家居人机交互概述</vt:lpstr>
      <vt:lpstr> 智能家居人机交互概述</vt:lpstr>
      <vt:lpstr> 智能家居人机交互概述</vt:lpstr>
      <vt:lpstr> 人机交互技术分类与原理</vt:lpstr>
      <vt:lpstr> 人机交互技术分类与原理</vt:lpstr>
      <vt:lpstr> 人机交互技术分类与原理</vt:lpstr>
      <vt:lpstr> 人机交互技术分类与原理</vt:lpstr>
      <vt:lpstr> 智能家居人机交互现状</vt:lpstr>
      <vt:lpstr> 智能家居人机交互现状</vt:lpstr>
      <vt:lpstr> 智能家居人机交互现状</vt:lpstr>
      <vt:lpstr> 智能家居人机交互现状</vt:lpstr>
      <vt:lpstr> 人机交互优化需求分析</vt:lpstr>
      <vt:lpstr> 人机交互优化需求分析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2024-09-18T23:26:52.435</cp:lastPrinted>
  <dcterms:created xsi:type="dcterms:W3CDTF">2024-09-18T15:26:52Z</dcterms:created>
  <dcterms:modified xsi:type="dcterms:W3CDTF">2024-09-18T15:26:54Z</dcterms:modified>
</cp:coreProperties>
</file>