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1B86B1-7D6A-4A15-9493-F3C2887A53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8EC059-5B24-4A8A-8883-21193EACFA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7155EF-2991-4B8D-9514-D71AED425B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883C3F-31D7-467F-811B-FD42BA96BC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5703970-ABBA-4A2B-B161-03A177B8CF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D12EC2A-4D64-40DE-94B6-3737EA50E8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0FD67EC-4FE7-47F8-B257-21CDD8C09D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5F7F83-A374-47A7-876E-C5C0B307B0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F9C970-0B77-4D9C-9673-66AC1A7ADE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A6CAAA-F11C-4334-BB83-43ED9A7527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CF24CD-6C8C-4CBB-BF04-877D1C8439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6153114003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网络安全风险控制与防范技巧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网络安全概述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网络安全风险评估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网络安全风险控制策略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网络安全防范技巧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企业级网络安全解决方案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网络安全概述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3375" r="33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网络安全是指通过技术、管理和法律手段，保护计算机网络系统及其中的数据不受未经授权的访问、攻击、破坏或篡改的能力。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随着互联网的普及和数字化进程的加速，网络安全已成为个人、企业和国家安全的重要组成部分。保障网络安全对于维护个人隐私、企业资产和国家安全具有重要意义。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数据泄露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由于技术漏洞或人为失误导致敏感数据泄露，如个人信息、商业秘密等。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拒绝服务攻击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通过大量无效请求拥塞目标服务器，使其无法提供正常服务。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身份盗用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攻击者冒充他人身份进行非法活动，如发送垃圾邮件、进行网络欺诈等。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恶意软件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包括病毒、蠕虫、木马等，通过感染用户设备或窃取信息来实施攻击。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网络钓鱼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通过伪造信任网站或邮件，诱导用户输入敏感信息，如密码、信用卡号等。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网络安全威胁类型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法规政策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各国政府制定了一系列网络安全法规和政策，如《网络安全法》、《数据保护法》等，旨在规范网络行为、保护用户权益和维护国家安全。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7042" r="17042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国际标准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国际标准化组织（ISO）和国际电工委员会（IEC）等制定了一系列网络安全标准，如ISO 27001（信息安全管理体系标准）、ISO 27032（网络安全指南）等，为企业和组织提供了网络安全管理的最佳实践和指导。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行业规范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各行业组织也制定了一些网络安全规范，如金融行业的PCI DSS（支付卡行业数据安全标准）、医疗行业的HIPAA（健康保险可移植性和责任法案）等，以确保行业内的网络安全和数据保护。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网络安全法规与标准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网络安全风险评估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9555" b="955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识别网络系统中的潜在威胁和脆弱性，评估可能的风险，为制定有效的安全策略提供决策支持。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全面性原则、客观性原则、可操作性原则、动态性原则。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评估目的和原则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原则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定性评估、定量评估、综合评估等。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明确评估目标、确定评估范围、收集相关信息、识别潜在威胁和脆弱性、分析可能的风险、制定风险处理计划、编写评估报告。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530" r="2453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评估方法和流程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3532" r="23532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用于自动检测网络系统中的安全漏洞，如Nessus、OpenVAS等。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漏洞扫描工具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模拟黑客攻击行为，对网络系统进行安全性测试，如Metasploit、Cobalt Strike等。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渗透测试工具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根据已知的安全漏洞和威胁信息，计算网络系统的安全风险值，如CVSS（Common Vulnerability Scoring System）等。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风险计算工具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对网络系统的安全配置和日志信息进行审计和分析，如Snort、Wireshark等。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安全审计工具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常见风险评估工具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网络安全风险控制策略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仅授予用户完成任务所需的最小权限，降低权限滥用风险。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最小权限原则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多因素认证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定期审计和监控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9570" r="957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采用用户名、密码、动态口令、生物特征等多种认证方式，提高账户安全性。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对用户访问行为进行定期审计和实时监控，发现异常行为及时处置。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访问控制策略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采用SSL/TLS等协议对传输的数据进行加密，防止数据在传输过程中被窃取或篡改。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3721" r="13721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数据传输加密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对存储在数据库、文件服务器等存储设备中的数据进行加密，确保数据在存储过程中的安全性。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数据存储加密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采用专业的密钥管理系统，对加密密钥进行全生命周期管理，防止密钥泄露。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密钥管理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数据加密策略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https://d.book118.com/336153114003010044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2024-09-12T04:21:16.449</cp:lastPrinted>
  <dcterms:created xsi:type="dcterms:W3CDTF">2024-09-11T20:21:16Z</dcterms:created>
  <dcterms:modified xsi:type="dcterms:W3CDTF">2024-09-11T20:21:18Z</dcterms:modified>
</cp:coreProperties>
</file>