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74CC489-011A-4C4E-B7EC-FEE1A53862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BCCD53D-F0ED-4C11-9D39-2A28D8B371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1426F62-EF4F-4DCE-818E-A8BEDFEF8A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C7DB0B7-3CDC-42C6-9568-3BE2AD3018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6BFEF45-0B31-41A4-93C0-5761C51FA4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4F63132-2F33-46C9-82D9-7CDF2903FC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D01D9BE-5209-4174-A44E-97B3715736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F313C54-170B-4AFB-B601-514FD89EE7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E59CAA8-74F1-4B4F-90F4-E67A61BB50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3777D6A-D457-47B2-ABF0-FE91DAFA53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8466645-016A-4CC0-81E6-566B3467FB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36155050111010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21252" y="4375458"/>
            <a:ext cx="10720639" cy="1402534"/>
          </a:xfrm>
          <a:prstGeom prst="rect">
            <a:avLst/>
          </a:prstGeom>
        </p:spPr>
        <p:txBody>
          <a:bodyPr vert="horz" wrap="square" lIns="114300" tIns="57150" rIns="114300" bIns="57150" rtlCol="0" anchor="b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39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各类光纤传感器在测量方面的应用课件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53515" y="345275"/>
            <a:ext cx="1851660" cy="114584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1627613" y="812712"/>
            <a:ext cx="3256160" cy="572922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CONTENTS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547412" y="1585599"/>
            <a:ext cx="6449687" cy="496090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光纤传感器概述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光纤传感器的测量原理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光纤传感器在测量领域的应用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光纤传感器的优势与挑战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未来展望与研究方向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193147" y="2013882"/>
            <a:ext cx="3450158" cy="1322592"/>
            <a:chOff x="4193147" y="2013882"/>
            <a:chExt cx="3450158" cy="1322592"/>
          </a:xfrm>
        </p:grpSpPr>
        <p:sp>
          <p:nvSpPr>
            <p:cNvPr id="3" name="TextBox 3"/>
            <p:cNvSpPr txBox="1"/>
            <p:nvPr/>
          </p:nvSpPr>
          <p:spPr>
            <a:xfrm>
              <a:off x="4193147" y="2013882"/>
              <a:ext cx="3450158" cy="1322592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970722" y="3809875"/>
            <a:ext cx="8250555" cy="1645482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光纤传感器概述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1" r="15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光纤传感器是一种利用光纤作为敏感元件的传感器，能够感知外界物理量变化并转换为可测量信号的装置。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光纤传感器基于光纤传输的光信号对外界物理量敏感的特性，通过检测光信号的强度、相位、偏振态等参数的变化，实现对外界物理量的测量。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光纤传感器的定义与原理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原理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6437" r="36437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3995" r="33995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3048" r="33048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根据不同的分类标准，光纤传感器可分为多种类型，如功能型、结构型、调制型等。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分类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光纤传感器具有高灵敏度、抗电磁干扰、耐腐蚀、体积小、重量轻等优点，广泛应用于各种测量领域。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特点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光纤传感器的分类与特点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发展历程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光纤传感器自20世纪70年代诞生以来，经历了多个发展阶段，技术不断进步，应用领域不断拓展。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趋势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未来光纤传感器将朝着高精度、高稳定性、智能化、复合化等方向发展，在物联网、智能制造、航空航天等领域具有广阔的应用前景。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光纤传感器的发展历程与趋势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193147" y="2013882"/>
            <a:ext cx="3450158" cy="1322592"/>
            <a:chOff x="4193147" y="2013882"/>
            <a:chExt cx="3450158" cy="1322592"/>
          </a:xfrm>
        </p:grpSpPr>
        <p:sp>
          <p:nvSpPr>
            <p:cNvPr id="3" name="TextBox 3"/>
            <p:cNvSpPr txBox="1"/>
            <p:nvPr/>
          </p:nvSpPr>
          <p:spPr>
            <a:xfrm>
              <a:off x="4193147" y="2013882"/>
              <a:ext cx="3450158" cy="1322592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970722" y="3809875"/>
            <a:ext cx="8250555" cy="1645482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光纤传感器的测量原理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1893" r="21893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通过测量光波相位的变化，可以推导出折射率的变化，从而实现对被测量的测量。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当光纤的折射率发生变化时，光波在光纤中传输的速度会发生变化，从而引起光波的相位变化。通过测量光波的相位变化，可以推导出折射率的变化，进而实现对被测量的测量。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折射率型光纤传感器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通过测量光波能量分布的变化，可以推导出光纤的弯曲程度，从而实现对被测量的测量。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当光纤发生弯曲时，光波在光纤中传输的路径会发生改变，导致光波的能量分布发生变化。通过测量光波能量分布的变化，可以推导出光纤的弯曲程度，进而实现对被测量的测量。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弯曲型光纤传感器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温度型光纤传感器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总结词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通过测量折射率的变化，可以推导出温度的变化，从而实现对被测量的测量。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详细描述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当光纤的温度发生变化时，光纤的折射率也会发生变化。通过测量折射率的变化，可以推导出温度的变化，进而实现对被测量的测量。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https://d.book118.com/336155050111010032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C1118"/>
      </a:lt1>
      <a:dk2>
        <a:srgbClr val="F7F7F7"/>
      </a:dk2>
      <a:lt2>
        <a:srgbClr val="121C23"/>
      </a:lt2>
      <a:accent1>
        <a:srgbClr val="E27536"/>
      </a:accent1>
      <a:accent2>
        <a:srgbClr val="3195CF"/>
      </a:accent2>
      <a:accent3>
        <a:srgbClr val="1A638D"/>
      </a:accent3>
      <a:accent4>
        <a:srgbClr val="25B3BC"/>
      </a:accent4>
      <a:accent5>
        <a:srgbClr val="073A6A"/>
      </a:accent5>
      <a:accent6>
        <a:srgbClr val="D97F5B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43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6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2024-08-31T12:20:22.710</cp:lastPrinted>
  <dcterms:created xsi:type="dcterms:W3CDTF">2024-08-31T04:20:22Z</dcterms:created>
  <dcterms:modified xsi:type="dcterms:W3CDTF">2024-08-31T04:20:24Z</dcterms:modified>
</cp:coreProperties>
</file>