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6265B-9DD9-44A3-A9AB-2D06E4EF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A4E90-0A8C-44B0-BE92-DD611D20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94B3-D45B-4041-81F5-7BB2D292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283D3-FEA2-44DC-804A-B4F6D514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8D96F-EE26-44AA-9EB6-42EF131E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15942-2DBB-4F1A-AC79-730B8816D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BC854-9A52-443E-8B45-7208B2179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63DDB-1254-4BDA-ACF1-7FFBAC4B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7C0BF-CC1F-4E7C-8D6D-CC1656DB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EC45-78D3-43C8-BFA9-735CABD7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69F4B-371B-4118-9B77-CC3361D4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01012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研学示范基地项目计划书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7" r="21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研学旅行是一种以学校为单位，通过组织学生集体旅行、集中住宿的方式开展研究性学习和实践活动的教育方式。其意义在于拓宽学生的视野，增强学生的综合素质，培养学生的创新精神和实践能力。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研学旅行能够让学生走出课堂，走进社会，亲身体验不同的文化和生活方式，促进学生的全面发展。同时，研学旅行还可以培养学生的团队协作和自主探究能力，提高学生的社会责任感和公民意识。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研学旅行的定义与意义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随着教育改革的深入推进，研学旅行作为一种新型的教育方式，逐渐受到广泛关注和认可。然而，在实践中，研学旅行的实施仍面临诸多问题，如缺乏规范化管理、安全保障不足、教育效果不明显等。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为了解决这些问题，提出了研学示范基地项目。该项目旨在通过建设一批具有示范意义的研学基地，为研学旅行的实施提供规范化、标准化的管理和服务，提高研学旅行的教育效果和安全性。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研学示范基地项目的提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项目实施的重要性在于推动研学旅行的规范化发展，提高研学旅行的教育效果和社会影响力。同时，项目实施也是对教育改革的积极响应，有助于推动教育创新和人才培养模式的改革。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的必要性在于解决当前研学旅行存在的问题和不足。通过建设研学示范基地，可以提供更加规范、标准的管理和服务，提高研学旅行的安全性和教育效果。同时，研学示范基地的建设还可以促进区域内的研学旅行资源整合和共享，推动研学旅行的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项目实施的重要性与必要性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73" r="3047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培养创新型人才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通过研学示范基地项目，提高学生的实践能力和创新思维，培养具有创新精神和实践能力的人才。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促进产学研一体化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加强学校与企业和科研机构的合作，实现产学研一体化，推动科技成果转化为生产力。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提升学校品牌影响力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通过研学示范基地项目的实施，提高学校的知名度和影响力，吸引更多的优质生源和资源。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建设高水平的研学实践平台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投入资金和资源，建设具有较高水平的研学实践平台，包括实验室、实践基地等。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开展多样化的研学实践活动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组织多样化的研学实践活动，包括科研项目、创新竞赛、社会实践等，丰富学生的课余生活，提高学生的综合素质。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通过引进高水平人才和培训现有教师，提高师资队伍的教学水平和科研能力。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完善管理机制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建立健全项目的管理机制，包括学生管理、教学管理、安全管理等方面的规定和制度。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经验借鉴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国内外已有不少成功的研学示范基地项目案例，可以为项目的实施提供经验和借鉴。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国家对高等教育和科技创新的支持力度不断加大，为项目的实施提供了政策保障。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随着社会对创新型人才的需求不断增加，项目的实施符合市场需求，具有较大的发展潜力。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学校拥有较为丰富的资源和设施，可以满足项目实施的需求。同时，学校与企业和科研机构的合作基础良好，可以为项目的实施提供有力的支持。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根据项目需求和资源条件，选择合适的地点，合理规划研学示范基地的布局。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选址与布局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根据研学活动的需要，建设和完善基础设施，包括研学场地、住宿、餐饮、交通等方面的设施。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营造良好的研学环境，包括自然环境、文化氛围、安全保障等方面的建设。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环境营造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研学示范基地的建设规划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根据研学示范基地的特点和资源优势，确定课程目标和内容，注重实践性和探究性。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课程形式与安排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设计多样化的课程形式，如讲座、实践、考察等，合理安排课程时间和进度。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课程评估与改进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建立课程评估机制，及时收集反馈意见，不断改进和优化研学课程。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研学课程的设计与开发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根据研学课程的需要，策划各类研学活动，注重活动的针对性和实效性。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合理安排活动时间、场地、人员等方面的要素，确保活动的顺利进行。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活动监管与评估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建立活动监管机制，对活动过程进行全程跟踪和评估，确保活动质量。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研学活动的组织与管理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选拔具备专业知识和实践经验的师资，组建优秀的研学导师团队。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定期开展研学师资培训和交流活动，提升导师的专业素养和实践能力。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根据研学课程和活动的需要，合理安排研学导师的工作任务和时间。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研学师资的培训与安排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完善研学课程和教学资源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结合学科特点和教育需求，开发和完善研学课程和教学资源，包括课程设计、教材编写、教学资源平台建设等。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提升研学师资队伍水平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通过培训、交流等方式，提升研学师资队伍的教学水平和专业素养，确保研学示范基地的教学质量。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建设具有特色的研学示范基地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根据项目需求和目标，打造一个具有鲜明特色和优势的研学示范基地，包括研学设施、教学设备和环境建设等。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研学示范基地的建设成果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https://d.book118.com/336200101213010050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2024-09-16T06:29:17.113</cp:lastPrinted>
  <dcterms:created xsi:type="dcterms:W3CDTF">2024-09-15T22:29:17Z</dcterms:created>
  <dcterms:modified xsi:type="dcterms:W3CDTF">2024-09-15T22:29:18Z</dcterms:modified>
</cp:coreProperties>
</file>