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20C1B-DBB2-4CAF-AC31-8ED9CA856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1F3A6-D9FB-4AA5-9B7F-D65CA5AFF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C8AEF-EAC4-4BB6-9599-F2E6A8876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C3879-3D92-406A-9B00-8979B6956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AF2D9-5FA2-4EB5-94AB-0DB89D8FD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BADCC-0BF1-499E-9504-DBD615C70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759D3-FDA5-4604-B628-579C3E526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FA198-7A32-472A-9533-29063277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8C2B4-3A34-4443-B039-7AD26D76E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5A994-2123-4B33-936C-63100CD27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893F2-666F-4584-89FB-F0BD857D5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00102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草原生态保护与管理的国际合作与交流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草原生态保护与管理概述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国际合作与交流在草原生态保护与管理中的作用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典型案例分析：成功的国际合作与交流实践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当前国际合作与交流在草原生态保护与管理中的挑战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加强国际合作与交流，促进草原生态保护与管理的建议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06" r="2690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草原生态系统的重要性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草原作为地球上最重要的生态系统之一，具有维护生物多样性、保持水土、调节气候等生态功能，对于全球生态平衡和人类福祉具有重要意义。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草原生态保护的紧迫性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由于过度放牧、开垦、气候变化等自然和人为因素，草原生态系统遭受严重破坏，导致草场退化、沙漠化、生物多样性丧失等问题日益严重，亟待加强保护与管理。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国际合作与交流的必要性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草原生态保护与管理是一个全球性挑战，需要各国共同努力。通过国际合作与交流，可以分享经验、协调政策、加强科研合作，共同推动草原生态保护事业的发展。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世界上草原资源最丰富的国家之一，也是草原生态保护与管理研究的重要力量。近年来，中国在草原生态保护与管理方面取得了显著进展，包括制定了一系列政策法规、实施了重大生态工程、加强了科研和技术支撑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625" r="18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国际上对草原生态保护与管理的研究也日益重视，各国纷纷制定相关政策和措施，加强草原生态系统的保护和恢复。同时，国际组织和非政府组织也积极参与草原生态保护事业，推动国际合作与交流。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合作与交流的现状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际社会在草原生态保护与管理方面的合作与交流不断加强，包括召开国际会议、签署合作协议、开展联合研究等。这些合作与交流活动为各国提供了宝贵的经验和启示，推动了全球草原生态保护事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草原生态保护与管理概述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草原生态系统是地球上最丰富的生物多样性宝库之一，为众多植物、动物和微生物提供了栖息地。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草原生态系统具有巨大的碳储存能力，对于减缓全球气候变化具有重要意义。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碳储存与气候调节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草原植被能够减少水土流失，维护土壤肥力和水源涵养功能。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水土保持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草原为畜牧业提供了丰富的饲草资源，保障了人类食品供应和生计安全。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畜牧业基础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草原生态系统的重要性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过度放牧、土地沙化、气候变化等威胁着草原生态系统的健康与稳定。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生态修复技术、遥感监测、国际合作等为草原生态保护提供了新的解决方案和发展空间。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草原生态保护的挑战与机遇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制定科学合理的放牧计划，实现草畜平衡。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加强草原火灾、病虫害等自然灾害的预防和治理。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推广草原生态修复技术，提高草原植被覆盖度和生产力。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开展国际合作与交流，共同应对全球气候变化对草原生态系统的挑战。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草原生态管理的策略与方法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国际合作与交流在草原生态保护与管理中的作用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分享草原生态保护的成功经验和案例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通过国际合作与交流，各国可以分享在草原生态保护方面的成功经验和案例，为其他国家提供借鉴和参考。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交流草原生态管理的先进技术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国际合作与交流可以促进各国在草原生态管理方面的技术交流，包括草地改良、草种选育、草原病虫害防治等方面的先进技术，提高草原生态管理的水平和效率。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促进经验分享与技术交流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通过国际合作与交流，各国可以协调草原生态保护政策，共同制定国际草原生态保护标准和规范，推动全球草原生态保护的协同发展。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协调草原生态保护政策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国际合作与交流可以加强各国在草原生态管理政策方面的对话，探讨政策制定和实施中的问题和挑战，共同寻求解决方案。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加强草原生态管理政策对话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加强政策对话与协作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实施跨国界草原生态保护项目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通过国际合作与交流，各国可以共同实施跨国界草原生态保护项目，整合资源和力量，共同应对跨国界草原生态问题。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促进跨国界草原生态旅游合作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国际合作与交流可以促进各国在跨国界草原生态旅游方面的合作，共同开发跨国界草原生态旅游线路和产品，推动草原生态旅游的可持续发展。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推动跨国界草原生态保护项目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https://d.book118.com/336200102145010043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2024-09-11T15:09:37.881</cp:lastPrinted>
  <dcterms:created xsi:type="dcterms:W3CDTF">2024-09-11T07:09:37Z</dcterms:created>
  <dcterms:modified xsi:type="dcterms:W3CDTF">2024-09-11T07:09:39Z</dcterms:modified>
</cp:coreProperties>
</file>