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7551E-DBF2-4E45-BA9C-7335E8233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D0A33-89B2-4BE9-B7A9-E4F36DA64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DB146-912B-4FAE-9497-E4F31A827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8C15F-237A-4318-A161-743B2B970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255767-887B-4DE6-B8BE-EFE8060F0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439261-BE07-4813-A09B-6BA412D76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1E8F92-D374-4164-8900-0C2BA03EE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D2385-64B0-47E8-8107-0B15DE513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9ADEF-0048-431D-82E8-5E7897695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B0107-AA92-40D3-8AC7-60B300C70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71D2F-6F44-4D19-BE2A-5BE52F60F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00121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提高免疫力保健，预防呼吸道感染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免疫力与呼吸道感染关系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预防呼吸道感染措施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针对不同人群保健建议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免疫力与呼吸道感染关系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免疫力强可降低感染风险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免疫力是人体抵抗外来病原体入侵的能力，免疫力强的人更能够抵御呼吸道感染病原体的侵袭，从而降低感染的风险。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免疫力弱易引发感染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免疫力弱的人容易受到呼吸道感染病原体的攻击，一旦感染，病情往往较重，恢复较慢。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免疫力对呼吸道感染影响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67" b="8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呼吸道感染会导致人体免疫力下降，使得患者更容易受到其他病原体的侵袭，形成恶性循环。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适当的呼吸道感染可以刺激人体免疫系统，促进免疫细胞的活化和增殖，从而提高免疫力。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呼吸道感染对免疫力影响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感染对免疫系统刺激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感染导致免疫力下降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203" r="1420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免疫应答与病原体清除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人体通过免疫应答来识别和清除呼吸道感染病原体，包括天然免疫和获得性免疫两种方式。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免疫调节与感染控制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人体免疫系统通过调节免疫细胞的功能和数量，控制呼吸道感染的发展和转归。同时，感染过程中的炎症反应和抗氧化应激反应也对免疫力产生影响。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相互作用机制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345" b="334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合理饮食与营养补充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保证食物多样性，摄入适量的蛋白质、脂肪、碳水化合物、维生素和矿物质。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增加抗氧化物质摄入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多食用富含抗氧化物质的食物，如深色蔬菜、水果、坚果等。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适量补充维生素和矿物质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如维生素C、维生素D、锌等，但需在医生指导下进行。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保证充足睡眠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每晚保证7-9小时的睡眠，有助于身体恢复和免疫力提高。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创造良好的睡眠环境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保持安静、舒适的睡眠环境，避免光线和噪音的干扰。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保持规律作息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养成良好的作息习惯，避免熬夜和过度劳累。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规律作息与充足睡眠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0000" b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注意运动安全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运动前做好热身，避免运动损伤，运动后及时补充水分和营养。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选择适合自己的运动方式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如散步、慢跑、游泳、瑜伽等，每周进行3-5次，每次30分钟以上。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增加力量训练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适当进行力量训练，增加肌肉量，提高身体代谢水平。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适当运动锻炼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保持积极乐观的心态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学会调整自己的情绪，积极面对生活中的挑战和压力。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寻求社会支持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与家人、朋友保持良好的沟通，分享彼此的心情和经历。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培养兴趣爱好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参加自己感兴趣的活动，如阅读、绘画、音乐等，有助于缓解压力，提高心情。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保持良好心态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预防呼吸道感染措施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保持手卫生：经常用肥皂和流动水洗手，或使用含有酒精的免洗洗手液。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避免用手触摸眼、口、鼻等部位，减少病毒进入体内的机会。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打喷嚏或咳嗽时用纸巾或肘部遮住口鼻，用过的纸巾要丢入有盖垃圾桶。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https://d.book118.com/336200121203010040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2024-09-07T07:11:52.687</cp:lastPrinted>
  <dcterms:created xsi:type="dcterms:W3CDTF">2024-09-06T23:11:52Z</dcterms:created>
  <dcterms:modified xsi:type="dcterms:W3CDTF">2024-09-06T23:11:54Z</dcterms:modified>
</cp:coreProperties>
</file>