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6F6C85-FB70-4019-A24E-BCA5FC3B7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885926-E063-4D93-9172-4691F80D1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15968-36DA-435A-BA12-410B18421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3AB199-3FB0-4EDA-BE26-920A7AE66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1AE59A-F50C-45EC-AB61-1AA2C1C3A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E50B06-1228-4535-B7F1-F032D7DB4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661432-A882-4C93-9715-0439B1C9F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AF19BE-E3B6-4FB2-910F-65EADEB9A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DE80AC-48C5-4F10-A63A-2256194DB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F6D858-BDBC-475A-8DF4-9D55C73CD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CCE50-BD63-41EE-9185-B6D57EAFF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20022012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新生儿疾病筛查技术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新生儿疾病筛查技术概述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新生儿疾病筛查技术种类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新生儿疾病筛查流程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新生儿疾病筛查的挑战与解决方案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新生儿疾病筛查的未来展望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新生儿疾病筛查技术概述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20" b="812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新生儿疾病筛查技术是一种通过血液检测、听力测试等方法，对新生儿的遗传性疾病、代谢性疾病、先天性畸形等疾病进行早期筛查的技术。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早期发现、早期干预和治疗新生儿潜在的疾病，降低疾病对儿童健康的影响，提高儿童生存质量。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早期发现和治疗新生儿潜在疾病，可以预防疾病引起的并发症，如智力低下、生长发育迟缓等。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292" r="9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促进儿童健康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000" r="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早期发现和治疗疾病，可以提高治疗效果，减轻家庭和社会的负担。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通过筛查，可以及时发现和治疗疾病，促进儿童健康成长，提高人口素质。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筛查的重要性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405" b="440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筛查技术的发展历程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起步阶段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20世纪60年代，新生儿疾病筛查技术开始起步，主要针对苯丙酮尿症等遗传性疾病进行筛查。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推广阶段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20世纪70年代至80年代，随着技术的进步和筛查项目的增多，新生儿疾病筛查技术在全球范围内得到推广。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完善阶段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20世纪90年代至今，新生儿疾病筛查技术不断发展和完善，筛查项目不断增加，覆盖的疾病范围也越来越广。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新生儿疾病筛查技术种类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通过采集新生儿的血液样本，检测遗传性疾病、代谢性疾病等指标，是新生儿疾病筛查的主要方法之一。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筛查技术通过采集新生儿的足跟血，检测包括苯丙酮尿症、先天性甲状腺功能减低症、葡萄糖-6-磷酸脱氢酶缺乏症等在内的多种遗传性疾病和代谢性疾病。血液筛查技术具有较高的灵敏度和特异性，能够早期发现疾病并进行干预治疗，有效降低疾病对婴幼儿生长发育的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血液筛查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通过收集新生儿的尿液样本，检测尿液中的代谢产物和异常蛋白质，辅助诊断先天性代谢性疾病。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液筛查技术通过收集新生儿的尿液样本，检测尿液中的代谢产物和异常蛋白质，如半乳糖、氨基酸等，辅助诊断先天性代谢性疾病。尿液筛查技术操作简便、无创、无痛，能够早期发现疾病并进行干预治疗，有效降低疾病对婴幼儿生长发育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尿液筛查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通过听力测试评估新生儿的听力功能，早期发现听力障碍并进行干预。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筛查技术通过听力测试评估新生儿的听力功能，早期发现听力障碍并进行干预。听力障碍是常见的出生缺陷之一，早期发现和治疗能够有效降低对婴幼儿语言和认知发育的影响。听力筛查技术操作简便、无创、无痛，是新生儿疾病筛查的重要内容之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听力筛查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通过视力测试评估新生儿的视力功能，早期发现视觉障碍并进行干预。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筛查技术通过视力测试评估新生儿的视力功能，早期发现视觉障碍并进行干预。视觉障碍是常见的出生缺陷之一，早期发现和治疗能够有效降低对婴幼儿认知和行为发育的影响。视力筛查技术操作简便、无创、无痛，是新生儿疾病筛查的重要内容之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视力筛查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除了以上几种筛查技术外，还有其他的筛查技术如神经行为评估、骨密度检测等。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血液筛查、尿液筛查、听力筛查和视力筛查外，还有其他的筛查技术如神经行为评估、骨密度检测等。这些筛查技术能够评估新生儿的神经系统发育、骨骼发育等情况，早期发现潜在的疾病或发育障碍，并进行干预治疗。这些筛查技术操作简便、无创、无痛，是新生儿疾病筛查的重要组成部分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其他筛查技术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新生儿疾病筛查流程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根据地区和医院的具体情况，选择适合的新生儿疾病筛查项目。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确定筛查项目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向家长宣传新生儿疾病筛查的重要性，提高家长对筛查的认知度和参与度。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为每位新生儿建立健康档案，记录出生时基本信息和母孕期情况。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建立档案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筛查前的准备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https://d.book118.com/336200220125010045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2024-09-14T07:35:05.422</cp:lastPrinted>
  <dcterms:created xsi:type="dcterms:W3CDTF">2024-09-13T23:35:05Z</dcterms:created>
  <dcterms:modified xsi:type="dcterms:W3CDTF">2024-09-13T23:35:07Z</dcterms:modified>
</cp:coreProperties>
</file>