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120FB-757C-4198-84CE-404AAB9CF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69EFA-0204-4007-8A1D-4ECE1CD8F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44F22-D799-470B-ADD6-B2EB3D732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43D25-549D-42E0-A265-ED8480236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B518B-8846-4B9C-988C-CB5221CD3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CBDFC0-E72B-4FF1-9F83-2BB804906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5021E6-DC16-49C5-9DA6-0A21FC9E3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F0DA2-AFB0-4916-89A2-1AA3C3421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EDD71-CFC7-4C14-9515-DF9CC875C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2990A-98FF-4FC9-A56F-DF32C4A08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FD5FD-C912-4F62-B004-D4525D10A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02011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矿业人力资源管理优化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矿业人力资源现状分析
 人力资源管理挑战与问题
 人力资源管理优化必要性
 优化策略：招聘与选拔
 优化策略：培训与发展
 优化策略：激励机制设计
 优化策略：企业文化建设
 未来展望与持续改进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矿业人力资源现状分析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矿业人力资源管理优化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矿业人力资源现状分析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矿业人力资源数量分析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1.当前矿业人力资源总体数量偏多，但区域分布不均，部分地区人才匮乏。</a:t>
            </a:r>
          </a:p>
          <a:p>
            <a:r>
              <a:t>2.随着矿业技术的不断发展，对高素质人才的需求不断增加。</a:t>
            </a:r>
          </a:p>
          <a:p>
            <a:r>
              <a:t>3.未来矿业人力资源数量需求将逐渐减少，但对人才质量的要求更高。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矿业人力资源结构分析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1.矿业人力资源年龄结构偏大，年轻人才占比较低。</a:t>
            </a:r>
          </a:p>
          <a:p>
            <a:r>
              <a:t>2.学历结构不够优化，高素质人才较少。</a:t>
            </a:r>
          </a:p>
          <a:p>
            <a:r>
              <a:t>3.技能水平不均衡，部分技能人才短缺。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矿业人力资源现状分析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矿业人力资源流动性分析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1.矿业人才流动性较大，人才流失率较高。</a:t>
            </a:r>
          </a:p>
          <a:p>
            <a:r>
              <a:t>2.不同地区、不同企业间人才流动存在差异。</a:t>
            </a:r>
          </a:p>
          <a:p>
            <a:r>
              <a:t>3.矿业人才流动受到市场环境、政策法规等多种因素影响。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矿业人力资源薪酬与福利分析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1.矿业人力资源薪酬水平整体较高，但内部差异较大。</a:t>
            </a:r>
          </a:p>
          <a:p>
            <a:r>
              <a:t>2.福利制度不够完善，对员工关怀不够。</a:t>
            </a:r>
          </a:p>
          <a:p>
            <a:r>
              <a:t>3.未来薪酬与福利制度需更加注重公平与激励。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矿业人力资源现状分析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矿业人力资源培训与发展分析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1.矿业人力资源培训投入不足，培训体系不完善。</a:t>
            </a:r>
          </a:p>
          <a:p>
            <a:r>
              <a:t>2.职业发展路径不够明确，员工晋升机会较少。</a:t>
            </a:r>
          </a:p>
          <a:p>
            <a:r>
              <a:t>3.未来需加强培训与职业发展，提高员工素质与能力。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矿业人力资源政策与法规分析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1.当前矿业人力资源政策与法规不够完善，存在一定的空白和漏洞。</a:t>
            </a:r>
          </a:p>
          <a:p>
            <a:r>
              <a:t>2.政策与法规执行力度不够，监管不到位。</a:t>
            </a:r>
          </a:p>
          <a:p>
            <a:r>
              <a:t>3.未来需加强政策与法规建设，提高监管力度，促进矿业人力资源健康发展。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人力资源管理挑战与问题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矿业人力资源管理优化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人力资源管理挑战与问题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1.矿业人才短缺：由于矿业行业的特性，人才储备有限，尤其在高技能和专业化领域，人才招聘难度大。</a:t>
            </a:r>
          </a:p>
          <a:p>
            <a:r>
              <a:t>2.工作环境艰苦：矿业工作环境相对艰苦，对人才的吸引力较低，员工留任率不高。</a:t>
            </a:r>
          </a:p>
          <a:p>
            <a:r>
              <a:t>3.培训成本高：为了提升员工技能和知识，矿业公司需要投入大量的资源进行培训，但往往培训后的员工流失率仍较高。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人力资源结构优化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1.老龄化问题：矿业行业中，员工年龄结构偏大，需要引入更多的年轻力量进行优化。</a:t>
            </a:r>
          </a:p>
          <a:p>
            <a:r>
              <a:t>2.技能匹配问题：随着矿业技术的发展，现有的人力资源技能结构可能无法满足需求，需要进行技能提升或人员替换。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人才招聘与留任挑战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人力资源管理挑战与问题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人力资源管理信息化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1.信息化水平低：部分矿业公司的人力资源管理信息化水平较低，影响了管理效率。</a:t>
            </a:r>
          </a:p>
          <a:p>
            <a:r>
              <a:t>2.数据应用不足：对于员工数据的应用不足，难以支持决策和预测。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绩效管理挑战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1.绩效评估难：矿业工作中，许多工作内容的绩效评估难以量化，导致绩效评估的准确性受影响。</a:t>
            </a:r>
          </a:p>
          <a:p>
            <a:r>
              <a:t>2.激励机制不足：部分矿业公司的激励机制不完善，无法有效激励员工提升绩效。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人力资源管理挑战与问题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1.法规更新快：矿业相关的劳动法规经常更新，企业需要实时跟进，否则可能面临合规风险。</a:t>
            </a:r>
          </a:p>
          <a:p>
            <a:r>
              <a:t>2.执行力度不足：部分矿业公司对劳动法规的执行力度不足，可能导致潜在的法律纠纷。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企业文化与人力资源管理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1.企业文化缺失：部分矿业公司缺乏鲜明的企业文化，导致员工对公司的认同感不强。</a:t>
            </a:r>
          </a:p>
          <a:p>
            <a:r>
              <a:t>2.人力资源部门与业务部门的沟通问题：人力资源部门与业务部门的沟通不畅，可能导致人力资源政策与实际业务需求脱节。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劳动法规遵从问题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人力资源管理优化必要性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矿业人力资源管理优化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人力资源管理优化必要性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矿业行业发展趋势与人力资源管理的挑战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1.随着矿业行业的快速发展，传统的人力资源管理方式已无法满足企业需求，需要进行优化。</a:t>
            </a:r>
          </a:p>
          <a:p>
            <a:r>
              <a:t>2.矿业企业需要更高效、更灵活的人力资源管理方式，以适应市场的快速变化。</a:t>
            </a:r>
          </a:p>
          <a:p>
            <a:r>
              <a:t>3.矿业企业需要建立更加完善的人力资源管理体系，提高员工满意度和保持人才竞争力。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人力资源管理优化的效益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1.优化人力资源管理可以提高企业的生产效率和经济效益。</a:t>
            </a:r>
          </a:p>
          <a:p>
            <a:r>
              <a:t>2.有效的人力资源管理可以减少员工流失率，降低招聘成本，提高企业整体竞争力。</a:t>
            </a:r>
          </a:p>
          <a:p>
            <a:r>
              <a:t>3.人力资源管理优化可以促进企业员工个人发展，提高员工满意度和忠诚度。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人力资源管理优化必要性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矿业企业人力资源管理的现状与问题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1.当前矿业企业人力资源管理存在诸多问题，如人才储备不足、员工培训不完善等。</a:t>
            </a:r>
          </a:p>
          <a:p>
            <a:r>
              <a:t>2.这些问题导致了企业生产效率低下、员工满意度不高等问题，需要得到解决。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人力资源管理优化的必要性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1.人力资源管理优化是提高矿业企业整体竞争力的关键。</a:t>
            </a:r>
          </a:p>
          <a:p>
            <a:r>
              <a:t>2.优化人力资源管理可以提高员工的工作效率和生产效益，促进企业发展。</a:t>
            </a:r>
          </a:p>
          <a:p>
            <a:r>
              <a:t>3.随着矿业行业的不断发展，人力资源管理优化已成为企业不可或缺的一项重要任务。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人力资源管理优化必要性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1.一些矿业企业已经开始了人力资源管理优化的探索和实践，取得了一定的成果。</a:t>
            </a:r>
          </a:p>
          <a:p>
            <a:r>
              <a:t>2.这些实践案例为其他企业提供了借鉴和参考，有助于推动整个行业的人力资源管理优化进程。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未来展望与结论建议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1.随着技术的不断进步和应用，未来矿业企业的人力资源管理将面临更多的机遇和挑战。</a:t>
            </a:r>
          </a:p>
          <a:p>
            <a:r>
              <a:t>2.企业需要积极拥抱变革，不断探索和创新人力资源管理方式，以适应未来的发展趋势。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人力资源管理优化的实践与探索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优化策略：招聘与选拔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矿业人力资源管理优化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优化策略：招聘与选拔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招聘策略优化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1.精准岗位分析：明确岗位职责与要求，提高招聘针对性，减少人员流失。</a:t>
            </a:r>
          </a:p>
          <a:p>
            <a:r>
              <a:t>2.多元化招聘渠道：利用线上线下渠道，扩大招聘范围，提高招聘效果。</a:t>
            </a:r>
          </a:p>
          <a:p>
            <a:r>
              <a:t>3.候选人体验优化：提升招聘流程中的候选人体验，塑造企业形象，吸引优秀人才。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选拔标准制定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1.能力与岗位匹配：根据岗位职责要求，制定相应的选拔标准，确保招聘人员具备所需能力。</a:t>
            </a:r>
          </a:p>
          <a:p>
            <a:r>
              <a:t>2.综合素质评估：考察应聘者的沟通能力、团队协作、领导力等综合素质，提高选拔质量。</a:t>
            </a:r>
          </a:p>
          <a:p>
            <a:r>
              <a:t>3.面试流程规范：设定标准化的面试流程，确保选拔公平公正，提高招聘效率。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优化策略：招聘与选拔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1.数据收集：收集招聘过程中的各类数据，包括招聘渠道、选拔结果、人员流失等。</a:t>
            </a:r>
          </a:p>
          <a:p>
            <a:r>
              <a:t>2.数据分析：运用数据分析工具，对收集的数据进行深入分析，找出招聘过程中的优化点。</a:t>
            </a:r>
          </a:p>
          <a:p>
            <a:r>
              <a:t>3.数据驱动决策：根据数据分析结果，制定相应的优化措施，提高招聘效果。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企业文化宣传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1.传递企业价值观：在招聘过程中，积极传递企业的价值观，吸引认同企业文化的优秀人才。</a:t>
            </a:r>
          </a:p>
          <a:p>
            <a:r>
              <a:t>2.展示企业优势：向应聘者展示企业的发展前景、核心竞争力等优势，提升企业的吸引力。</a:t>
            </a:r>
          </a:p>
          <a:p>
            <a:r>
              <a:t>3.员工口碑传播：通过员工口碑传播，提高企业在求职者心中的认可度，降低招聘难度。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https://d.book118.com/336202011124010034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矿业人力资源现状分析</vt:lpstr>
      <vt:lpstr> 矿业人力资源现状分析</vt:lpstr>
      <vt:lpstr> 矿业人力资源现状分析</vt:lpstr>
      <vt:lpstr> 矿业人力资源现状分析</vt:lpstr>
      <vt:lpstr> 人力资源管理挑战与问题</vt:lpstr>
      <vt:lpstr> 人力资源管理挑战与问题</vt:lpstr>
      <vt:lpstr> 人力资源管理挑战与问题</vt:lpstr>
      <vt:lpstr> 人力资源管理挑战与问题</vt:lpstr>
      <vt:lpstr> 人力资源管理优化必要性</vt:lpstr>
      <vt:lpstr> 人力资源管理优化必要性</vt:lpstr>
      <vt:lpstr> 人力资源管理优化必要性</vt:lpstr>
      <vt:lpstr> 人力资源管理优化必要性</vt:lpstr>
      <vt:lpstr> 优化策略：招聘与选拔</vt:lpstr>
      <vt:lpstr> 优化策略：招聘与选拔</vt:lpstr>
      <vt:lpstr> 优化策略：招聘与选拔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2024-09-03T20:01:15.135</cp:lastPrinted>
  <dcterms:created xsi:type="dcterms:W3CDTF">2024-09-03T12:01:15Z</dcterms:created>
  <dcterms:modified xsi:type="dcterms:W3CDTF">2024-09-03T12:01:17Z</dcterms:modified>
</cp:coreProperties>
</file>