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B28DB-E14C-4E73-8B1F-CB2F0195D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59AC4-BFCE-4D3B-BF41-AC6AC01F5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C5593-9B7C-4F2B-9DC9-1ED71989F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C7DA4-A963-4BF3-9AD3-2ADE79B10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7E2906-47B0-4E5A-ACB0-5051F778B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795B4C-5B42-4B62-9670-371E874FF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055153-8B3F-4B8D-9DB6-F1765CC4B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7B973-E117-4BB3-A67E-170DFB466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F348F-9E38-47A2-ADFC-2B01B3459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9D894-0DE2-4860-B09C-CD4C9B969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6E058-8FAD-4AD4-ACFF-E0E1A711B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02021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垃圾分类倡议书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社区垃圾分类工作部署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企业单位垃圾分类责任落实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政府政策支持与监管力度加强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由于缺乏有效的分类回收体系，大量可回收资源被当作垃圾丢弃，造成资源浪费。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垃圾数量激增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随着人口增长和消费水平提高，垃圾产生量不断增加，给环境带来巨大压力。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处理方式落后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目前许多地区仍采用填埋、焚烧等传统方式处理垃圾，不仅占用大量土地资源，还会造成严重的环境污染。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当前垃圾处理现状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垃圾分类可以减少垃圾对环境的污染，降低处理垃圾对土地、水源和空气的破坏。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000" b="11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000" r="11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通过分类回收，可将废弃物转化为再生资源，实现资源的有效利用，减少对自然资源的开采。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垃圾分类是实现可持续发展的重要措施之一，有助于建设资源节约型、环境友好型社会。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566" b="556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推广分类方法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促进政策落实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建设美好家园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倡议目的和意义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通过倡议活动，提高公众对垃圾分类重要性的认识，增强环保意识。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推动政府和社会各界共同关注垃圾分类问题，促进相关政策的制定和落实。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向公众普及正确的垃圾分类方法，引导大家养成分类投放垃圾的良好习惯。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通过垃圾分类，共同营造整洁、美丽、宜居的城乡环境，提升人民生活质量。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指适宜回收和可循环再利用的废弃物，包括废纸、废塑料、废玻璃、废金属、废织物等。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指对人体健康或自然环境造成直接或潜在危害的废弃物，包括废电池、废灯管、废药品、废油漆及其容器等。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指除可回收垃圾、有害垃圾和湿垃圾以外的其他废弃物。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各类垃圾特点及危害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具有资源价值，可回收利用。若随意丢弃，不仅造成资源浪费，还会对环境造成污染。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易腐烂，产生异味，滋生细菌和病毒。若不及时处理，会对环境和人体健康造成危害。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含有对人体健康或自然环境有害的物质，若处理不当，会对人体健康和环境造成严重危害。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成分复杂，难以回收利用。若随意丢弃，会对环境造成污染和危害。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应投放到指定的可回收垃圾桶或回收站，保持清洁干燥，避免污染。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应投放到指定的有害垃圾桶或回收站，注意轻放，避免破损和泄漏。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应投放到指定的湿垃圾桶或回收站，去除包装物，避免混入其他垃圾。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应投放到指定的干垃圾桶或回收站，尽量沥干水分，避免污染其他垃圾。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干垃圾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正确投放方法指导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减少不必要的购物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合理规划购物清单，避免冲动消费，减少包装垃圾的产生。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选择环保产品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购买可重复使用、可回收或生物降解的产品，降低垃圾产生量。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适量点餐不浪费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在餐厅或外卖平台点餐时，适量选择菜品，避免食物浪费和一次性餐具的使用。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家庭垃圾产生源头控制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定期清理与处理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定期清理垃圾桶，保持家庭环境整洁；将可回收物进行再利用或卖给回收站，有害垃圾则投放到指定收集点。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将厨余垃圾进行堆肥处理，或使用家庭厨余垃圾处理器进行处理，减少湿垃圾的产生和排放。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设置分类垃圾桶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在家庭内部设置干垃圾、湿垃圾、可回收物和有害垃圾四类垃圾桶，确保各类垃圾得到正确投放。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家庭内部分类收集与处理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提高垃圾分类意识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向家庭成员普及垃圾分类的重要性和方法，提高他们的环保意识和责任感。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制定家庭垃圾分类规则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共同制定家庭垃圾分类规则，明确各类垃圾的投放方式和处理方法，确保家庭成员共同遵守。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奖励与惩罚措施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设立家庭垃圾分类奖励机制，对积极参与垃圾分类的家庭成员给予表扬和奖励；同时，对违反垃圾分类规则的行为进行适当的惩罚，以维护家庭垃圾分类制度的严肃性。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鼓励家庭成员参与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学校垃圾分类推广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在校园内各个公共区域，如教室、图书馆、食堂、宿舍等，设置明显的分类垃圾桶，并贴上清晰的标识，以便师生正确投放垃圾。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分类垃圾桶设置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针对有害垃圾、可回收垃圾等，设立专门的收集点，采取定期或预约的方式进行收集，确保这些垃圾得到妥善处理。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特殊垃圾收集点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在显眼位置设立垃圾分类宣传栏，定期更新内容，同时，在垃圾桶旁等关键位置张贴垃圾分类标语，提高师生对垃圾分类的关注度。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宣传栏与标语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校园内部分类设施建设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组建学生志愿者团队，参与垃圾分类的宣传、监督和指导工作，提高学生的参与度和责任感。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学生志愿者团队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定期举办垃圾分类知识竞赛，通过竞赛的形式加深学生对垃圾分类知识的理解和记忆。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垃圾分类知识竞赛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鼓励学生参与环保公益活动，如垃圾分类宣传周、环保创意大赛等，增强学生的环保意识和社会责任感。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环保公益活动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学生参与度和意识培养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https://d.book118.com/336202021210010042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2024-09-10T09:55:56.131</cp:lastPrinted>
  <dcterms:created xsi:type="dcterms:W3CDTF">2024-09-10T01:55:56Z</dcterms:created>
  <dcterms:modified xsi:type="dcterms:W3CDTF">2024-09-10T01:55:58Z</dcterms:modified>
</cp:coreProperties>
</file>