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107FA-7FF4-4BA5-AFB6-DF2553BD4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5CDBE-5920-4060-9A45-EFE2352B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2F6BB-DAFF-4352-A357-3880B8DE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C95FD-F0B3-49EA-B9FC-4E047A002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4E6990-6C14-4385-A625-C8702938A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B2109-254D-4CFD-A61F-FD8E132D2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C9A5D-9B05-4F4F-AF63-6E0DD844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929AA-22A3-48C4-A921-70248ABD9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A09CE-552F-43C8-AA1B-6C1830108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FC338-1B0C-4037-BAF3-6B91A8188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8FCB3-F490-4BEF-A6C8-994293BF2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022300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地震演练应急预案建立科学有效的救援机制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地震应急救援机制概述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地震演练应急预案的制定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科学有效的救援机制的建立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地震演练应急预案的实施与评估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地震是一种常见的自然灾害，具有突发性和不可预测性，给人类生命和财产安全带来严重威胁。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地震发生后，迅速、科学、有效地开展救援工作对于减少人员伤亡和财产损失至关重要。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通过建立科学有效的地震演练应急预案，提高公众和相关救援人员在地震发生后的应对能力，减少人员伤亡和财产损失。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促进政府、企事业单位、社区等各方在地震救援中的协调与配合，提高整体救援效率。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857" b="485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978" b="497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增强社会对地震灾害的防范意识，提高全民防灾减灾能力，为构建和谐社会提供有力保障。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地震应急救援机制概述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应急救援机制是指为应对突发事件，通过统一指挥、分工协作、快速响应、科学救援等手段，整合资源、提高救援效率的体系和流程。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在地震等自然灾害发生时，及时、有效的应急救援能够最大程度地减少人员伤亡和财产损失，保障人民群众的生命财产安全。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应急救援机制的定义和重要性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我国在应急救援方面已经取得了一定的进展，建立了较为完善的应急救援体系，包括应急预案、救援队伍、物资储备、救援协调等方面。但在实际操作中，仍存在响应不及时、协调不力、救援效果不佳等问题。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发达国家在应急救援方面起步较早，建立了较为成熟的应急救援机制。美国、日本等国在应急救援方面具有较高的水平，其经验值得我们借鉴和学习。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25" r="2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国内外应急救援机制的发展现状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51" r="1805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在地震发生后，应由政府统一指挥，协调各方力量，确保救援工作有序进行。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各部门应按照职责分工，密切配合，形成合力，确保救援工作的高效运转。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在地震发生后，相关部门应迅速启动应急预案，快速响应，力争在最短时间内到达灾区开展救援工作。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在救援过程中，应遵循科学规律，采取合理的救援手段和技术，确保救援工作的安全和有效性。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科学救援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地震应急救援机制的基本原则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地震演练应急预案的制定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评估现有应急资源和能力，包括人力、物资、设备等。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将方案转化为具体的应急预案，明确各部门的职责和任务。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明确预案的目标和需求，分析可能面临的地震灾害风险。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根据需求和资源评估结果，设计应急预案的具体方案。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预案制定的基本流程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建立地震预警系统，及时发布地震信息，为应急响应争取时间。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明确应急指挥体系，包括指挥人员、指挥中心和通讯设备等。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组建专业的救援队伍，包括搜救、医疗、后勤保障等队伍。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储备必要的应急物资，如救援设备、医疗用品、食品等。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定期组织预案演练，检验预案的可行性和有效性。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对演练过程中出现的问题和不足进行评估和反馈。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根据评估结果和反馈意见，对预案进行修订和完善。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预案修订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预案的评估与修订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https://d.book118.com/336202230022010034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2024-09-03T03:10:33.337</cp:lastPrinted>
  <dcterms:created xsi:type="dcterms:W3CDTF">2024-09-02T19:10:33Z</dcterms:created>
  <dcterms:modified xsi:type="dcterms:W3CDTF">2024-09-02T19:10:35Z</dcterms:modified>
</cp:coreProperties>
</file>