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34DBC-8E27-41C1-8AAE-448AFCF74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7D250-DE5B-4CCA-B3DD-711D947A7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C73A3-6CE6-4D2B-B03D-BC0871002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9765C-57A2-49C1-90E9-2123423A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22FE8-33F6-4C1D-AA4C-0377FDA1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625AF-2EAE-412E-8E5E-43180925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1B7F2-9E1C-46E9-9B30-91BC9ACF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E105C-14FE-4102-BCFD-D2956F12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53C3B-3EF7-412E-91B9-B2B2A579E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CB5AE-DEE6-463D-898C-01734CEB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C3C70-0FBB-4D17-B6DE-32DDFEB4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1113323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移动支付在金融服务中的竞争力调研分析报告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移动支付在金融服务中的竞争力分析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移动支付在不同场景中的应用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移动支付对金融行业的影响与趋势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随着科技的快速发展和互联网的普及，移动支付作为一种新兴的支付方式，在全球范围内得到了广泛应用。移动支付不仅改变了人们的消费习惯，还对金融服务行业产生了深远的影响。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本报告旨在分析移动支付在金融服务领域的竞争力，探讨其优势、挑战及未来发展趋势，为金融机构和相关企业提供决策参考。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近年来，移动支付市场规模持续扩大，用户数量和交易金额不断增长。特别是在一些发展中国家，移动支付已成为主要的支付方式。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目前，移动支付市场主要由几家大型科技公司主导，如支付宝、微信支付等。这些公司通过技术创新和市场份额扩张，不断巩固自身地位。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随着技术的不断进步和消费者需求的多样化，移动支付市场将继续保持快速发展。未来，移动支付将更加注重用户体验、安全性和跨境支付等方面的创新。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移动支付在金融服务中的竞争力分析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随着智能手机的普及和移动互联网的发展，移动支付市场规模迅速扩大。根据调研数据，移动支付交易总额在过去几年中呈现出快速增长的态势。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移动支付市场的增长率显著高于传统金融服务市场。预计未来几年内，移动支付市场将继续保持高速增长。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移动支付用户群体广泛，包括年轻人、中老年人等各个年龄段。其中，年轻人是移动支付的主要用户群体，他们更加熟悉和习惯使用智能手机进行支付。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移动支付已经渗透到用户的日常生活中，成为重要的支付方式之一。用户习惯在购物、餐饮、交通等各个领域使用移动支付，享受其带来的便捷和快速。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用户群体及使用习惯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移动支付市场呈现出多元化的竞争格局，包括支付宝、微信支付、银联云闪付等多个支付平台。这些平台通过不断创新和完善服务，争夺市场份额和用户资源。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支付宝和微信支付是目前移动支付市场的两大巨头，占据了绝大部分市场份额。此外，银联云闪付、京东支付、美团支付等也在不断发展壮大，成为市场的重要参与者。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移动支付的优势与挑战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0" b="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移动支付允许用户随时随地进行交易，不受时间和地点的限制，极大提高了支付的便捷性。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移动支付支持多种设备和操作系统，使得用户可以在不同平台上无缝切换。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通过先进的加密技术和安全措施，移动支付提供了比传统支付方式更高的安全性。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移动支付不断推陈出新，与各种应用场景相结合，为用户提供更加丰富和个性化的支付体验。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尽管移动支付具有较高的安全性，但仍然面临网络攻击、数据泄露等安全风险。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移动支付涉及到复杂的的技术架构和系统集成，对技术实力和投入要求较高。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法规与监管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不同国家和地区的法规对移动支付有不同的规定和限制，对移动支付的发展带来一定的挑战。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用户习惯与接受度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虽然移动支付在年轻用户中普及率较高，但在一些地区和年龄较大的用户中，接受和使用移动支付仍需要一定时间。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https://d.book118.com/336211133232010055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2024-09-23T16:30:24.163</cp:lastPrinted>
  <dcterms:created xsi:type="dcterms:W3CDTF">2024-09-23T08:30:24Z</dcterms:created>
  <dcterms:modified xsi:type="dcterms:W3CDTF">2024-09-23T08:30:26Z</dcterms:modified>
</cp:coreProperties>
</file>