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D08B1-FA7E-4D5D-94E3-FFE5D0607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C11F8-7761-439B-941D-91046B48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CF8EA-6463-4216-A8A7-5F1B59B8E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02AC7-2DB9-4071-B82C-0326CA363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F92371-1ED8-4FAE-BD41-CBCF78BCC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444B0-395C-4E9B-ACBC-A8A06B442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7C419-12D1-4C33-A555-B62C480F9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E19F8-AC59-4F33-AD3F-EDCA14BDB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C1B10-8D95-4068-A6F5-CEBE77DAD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B14B1-D2B7-4CBB-8597-F937968CD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22246-D71F-40C6-8B09-8433137A3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11143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营销常见问题分析方法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营销问题分析方法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营销问题分析案例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营销问题解决策略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48" r="1194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16" r="157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652" r="96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营销常见问题概述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销售额未达到预期目标，市场占有率较低。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客户对产品或服务的质量、价格、售后服务等不满意，投诉率较高。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品牌在市场上的知名度较低，消费者对品牌的认知度不高。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企业在制定营销策略时缺乏明确的目标和市场定位，导致营销效果不佳。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销售业绩不佳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客户满意度低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品牌知名度不高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营销策略不清晰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通过分析销售业绩不佳的原因，企业可以制定针对性的营销策略，提高销售额和市场占有率。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了解客户对产品或服务的需求和期望，改进产品或服务质量，提高客户满意度，降低投诉率。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通过分析品牌知名度不高的原因，企业可以采取有效的品牌推广策略，提高品牌知名度。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通过分析营销策略的问题，企业可以明确营销目标，准确定位市场，制定有效的营销策略，提高营销效果。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制定有效的营销策略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营销问题分析的重要性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营销问题分析方法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SWOT分析法是一种常用的营销问题分析方法，通过对企业或产品的优势（Strengths）、劣势（Weaknesses）、机会（Opportunities）和威胁（Threats）进行评估，帮助企业制定有效的营销策略。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通过识别企业的优势和劣势，了解企业在市场中的竞争地位，进而把握市场机会和应对潜在威胁。在SWOT分析中，企业可以明确自身的优势和劣势，发现潜在的市场机会，并采取相应的策略来应对外部威胁。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SWOT分析法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886" r="118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PEST分析法是一种从宏观环境角度分析营销问题的工具，通过对政治（Political）、经济（Economic）、社会（Social）和技术（Technological）四个方面进行评估，帮助企业了解市场环境的现状和发展趋势。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通过分析政治、经济、社会和技术四个方面的因素，企业可以了解市场环境的稳定性和发展潜力，预测市场未来的变化趋势，从而制定适应市场环境的营销策略。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PEST分析法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4P营销组合分析法是一种基于产品（Product）、价格（Price）、渠道（Place）、促销（Promotion）四个要素的分析方法，帮助企业制定有效的营销组合策略。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通过对产品、价格、渠道和促销四个要素进行深入分析，企业可以了解市场需求和竞争状况，制定符合市场需求和目标客户的产品策略、价格策略、渠道策略和促销策略。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4P营销组合分析法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生命周期分析法是一种针对产品或市场的生命周期进行分析的方法，通过了解产品或市场的引入、成长、成熟和衰退阶段的特点，制定相应的营销策略。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或市场的生命周期的不同阶段，企业需要采取不同的营销策略。在引入阶段，企业需要加强市场宣传和推广；在成长阶段，企业需要扩大市场份额；在成熟阶段，企业需要维护市场份额并提高产品质量；在衰退阶段，企业需要考虑退出市场的可能性。通过了解产品或市场的生命周期，企业可以更好地把握市场机会并应对潜在威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生命周期分析法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营销问题分析案例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SWOT分析是一种常用的营销问题分析方法，通过对企业自身的优势、劣势、机会和威胁进行全面分析，为企业制定有效的营销策略提供依据。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SWOT分析中，首先要列出企业的优势和劣势，这包括产品质量、品牌知名度、销售渠道、价格策略等方面。然后，分析企业面临的市场机会和威胁，如竞争对手的动态、政策法规的变化等。通过SWOT分析，企业可以明确自身的优劣势和市场环境，制定针对性的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SWOT分析案例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https://d.book118.com/336211143203010050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2024-09-16T04:19:53.761</cp:lastPrinted>
  <dcterms:created xsi:type="dcterms:W3CDTF">2024-09-15T20:19:53Z</dcterms:created>
  <dcterms:modified xsi:type="dcterms:W3CDTF">2024-09-15T20:19:55Z</dcterms:modified>
</cp:coreProperties>
</file>