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93B0D-6BEC-4F66-8375-5CFC63C4B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9ABF7-7888-4C25-8D89-AF9B4FC5A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19B51-B53F-4E70-A188-C4699FA91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AF2F5-AC30-456F-BB63-8F3AE36D2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7C7DF1-71BD-4DB2-95DF-97B7876B2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1A7C7F-C298-4881-817A-4C561DAE5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A84BDB-315A-4D7E-987B-B83A25437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C30C7-CC0F-448C-972D-27E4AD59E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305E4-E5D6-428B-A093-4836B921E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89EA8-A417-4850-89EA-27386F4A6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87AB4-A87B-4F5B-982C-996306B79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131431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投资公司月工作总结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本月工作成果与业绩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本月工作重点与亮点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本月工作不足与反思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下月工作计划与展望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其他事项说明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对投资公司本月的各项工作进行全面梳理和总结，展示工作成果和业绩。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明确未来计划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深入分析本月工作中遇到的问题和挑战，总结经验教训，为下一步工作提供借鉴。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根据本月工作情况和市场变化，制定下月工作计划和重点任务，确保公司持续发展。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29" b="182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包括项目筛选、尽职调查、投资决策、投后管理等环节的工作进展和成果。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对公司投资项目的风险进行识别、评估和控制的情况进行总结。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对公司资金筹措、运用和收益情况进行分析和总结。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总结公司员工招聘、培训、激励等方面的工作，分析团队能力和协作情况。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投资业务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本月工作成果与业绩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本月实现投资收益总额XX万元，较去年同期增长XX%。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917" b="10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92" b="4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3875" b="13875"/>
          <a:stretch>
            <a:fillRect/>
          </a:stretch>
        </p:blipFill>
        <p:spPr>
          <a:xfrm>
            <a:off x="8816628" y="1536628"/>
            <a:ext cx="1898907" cy="1898908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投资收益总额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收益主要来源于股票、债券、基金等多元化投资组合。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投资收益来源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投资组合整体年化收益率达到XX%，超过行业平均水平。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收益率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投资收益情况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本月新增XX个投资项目，涉及行业包括XX、XX等。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新增投资项目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已有XX个项目完成投资，XX个项目正在推进中。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投资项目进度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根据市场变化和投资项目情况，适时调整投资策略，优化投资组合。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投资策略调整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项目投资情况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476" b="74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退出项目情况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退出项目数量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本月成功退出XX个项目，实现投资回报。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退出方式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通过股权转让、IPO等方式成功退出。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退出收益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退出项目实现收益总额XX万元，投资回报率平均达到XX%。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本月工作重点与亮点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债券承销项目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协助XX企业完成债券发行前期准备工作，包括评级、定价、路演等，预计下月可成功发行。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股权投资项目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成功完成对XX公司的尽职调查，并提交了投资建议书，获得公司高层认可，进入投资协议谈判阶段。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并购重组项目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协助YY公司完成并购目标筛选，制定并购方案，并与目标公司达成初步合作意向。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重点项目推进情况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加强与风险、法务、财务等部门的沟通协作，确保项目推进过程中的问题得到及时解决。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内部协作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积极与监管机构、中介机构、合作方等保持密切沟通，确保项目合规、高效推进。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组织多次团队培训和团建活动，提升团队凝聚力和专业能力。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投资策略创新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引入先进的风险管理技术和工具，如大数据、人工智能等，提升风险识别、评估和防控能力。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业务模式创新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探索并实践“线上+线下”相结合的业务模式，提高客户服务质量和效率。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针对市场变化和公司需求，研究并推出新的投资策略和模式，如“投贷联动”、“产业+金融”等。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创新举措与实践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https://d.book118.com/336213143101010050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2024-09-15T14:18:40.143</cp:lastPrinted>
  <dcterms:created xsi:type="dcterms:W3CDTF">2024-09-15T06:18:40Z</dcterms:created>
  <dcterms:modified xsi:type="dcterms:W3CDTF">2024-09-15T06:18:42Z</dcterms:modified>
</cp:coreProperties>
</file>