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AA0C36-54FC-4A97-8B52-7CDD7A08C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84E61-A615-4322-AC24-DC24E1B9A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F635DB-6F42-44D2-B1D7-7F90A7A40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2FF451-E826-4F08-BD92-6B5C072CD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97CEE4-0D47-4A6F-8C0A-FAD5D57F86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ABBFBC-8947-41C2-A826-81D29E4B5B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A53D39-1414-4C93-BE93-0ED0820D23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F1E31-42D1-41C9-86C2-B739154F8E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007490-9DBC-40A4-9F39-34D8E09DCF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2E845-3836-45E5-AA58-C3ECF3C31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2ECDA-594C-400E-8F28-99DBF977B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2140030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心理健康实践案例幼儿园</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幼儿园心理健康现状</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实践案例介绍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案例分析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引言</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探讨如何在幼儿园中实施心理健康实践，以提高幼儿的心理健康水平。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随着社会对儿童心理健康的关注度不断提高，越来越多的研究者和教育工作者开始关注幼儿园中的心理健康实践。幼儿园作为儿童早期发展的重要场所，对于培养儿童良好的心理素质和行为习惯具有重要意义。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选择某一具有代表性的幼儿园作为案例，可以深入了解其实施心理健康实践的具体情况，为其他幼儿园提供借鉴和参考。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通过案例分析，可以总结出有效的心理健康实践方法，为今后的相关研究和实践提供理论支持和实践指导。同时，也有助于提高幼儿园教师的专业素养和技能，促进幼儿全面健康发展。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案例选择的原因和意义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幼儿园心理健康现状</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幼儿园心理问题是指幼儿在心理发展过程中出现的各种心理障碍和行为问题，如焦虑、抑郁、攻击性行为、过度依赖等。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幼儿园心理问题产生的原因是多方面的，包括遗传因素、环境因素、家庭因素等。</a:t>
            </a:r>
          </a:p>
        </p:txBody>
      </p:sp>
      <p:pic>
        <p:nvPicPr>
          <p:cNvPr id="6" name="Picture 6"/>
          <p:cNvPicPr>
            <a:picLocks noChangeAspect="1"/>
          </p:cNvPicPr>
          <p:nvPr/>
        </p:nvPicPr>
        <p:blipFill>
          <a:blip r:embed="rId2"/>
          <a:srcRect t="11853" b="1185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幼儿园心理问题的早期发现和干预对于幼儿的心理健康发展至关重要，可以有效预防和减轻心理问题的严重程度。</a:t>
            </a:r>
          </a:p>
        </p:txBody>
      </p:sp>
      <p:pic>
        <p:nvPicPr>
          <p:cNvPr id="10" name="Picture 10"/>
          <p:cNvPicPr>
            <a:picLocks noChangeAspect="1"/>
          </p:cNvPicPr>
          <p:nvPr/>
        </p:nvPicPr>
        <p:blipFill>
          <a:blip r:embed="rId4"/>
          <a:srcRect t="5919" b="591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幼儿园心理问题概述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7262" r="7262"/>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焦虑和抑郁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幼儿可能表现出过度担心、不安、恐惧、易怒等情绪，影响其日常生活和学习表现。长期焦虑和抑郁可能导致幼儿形成消极的自我认知和价值观，影响其未来的心理健康。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攻击性行为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幼儿可能表现出对他人或物体的攻击行为，如打人、踢人、摔东西等。攻击性行为不仅对他人造成伤害，还可能对幼儿的自我认知和人际关系产生负面影响。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过度依赖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幼儿可能表现出过度依赖父母或老师，无法独立完成简单的任务或活动。过度依赖可能导致幼儿缺乏自信和自主性，影响其自我成长和发展。</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幼儿园心理问题的表现和影响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实践案例介绍</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通过游戏的形式，引导幼儿表达内心感受，解决心理问题。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幼儿园中，教师利用各种游戏，如角色扮演、故事讲述、绘画等，创造一个安全、有趣的环境，让孩子们在游戏中表达自己的情感和想法。通过观察孩子们在游戏中的表现，教师可以了解他们的心理状态，并给予适当的引导和帮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案例一：游戏治疗法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针对幼儿常见的心理问题，设计专门的课程进行心理疏导。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幼儿常见的心理问题，如分离焦虑、攻击性行为等，幼儿园可以开设专门的课程进行心理疏导。这些课程通常采用生动有趣的形式，如小组讨论、角色扮演、故事讲述等，帮助孩子们理解自己的情感和行为，学会解决问题的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案例二：心理疏导课程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加强家庭与学校之间的合作，共同促进幼儿心理健康。</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幼儿园可以与家长密切合作，共同促进幼儿心理健康。通过定期举办家长会、开展亲子活动等形式，加强家庭与学校之间的联系，让家长了解孩子在园中的表现，同时也能让幼儿园了解孩子在家庭中的情况。这种合作模式有助于双方更好地理解和支持孩子，促进其心理健康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案例三：家校合作模式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案例分析</a:t>
            </a:r>
          </a:p>
        </p:txBody>
      </p:sp>
      <p:sp>
        <p:nvSpPr>
          <p:cNvPr id="4" name="TextBox 4"/>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有效促进幼儿心理健康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游戏治疗法通过让幼儿在游戏中释放压力、表达情感，有效缓解焦虑、抑郁等心理问题，促进幼儿心理健康发展。</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案例一分析：游戏治疗法的实施效果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https://d.book118.com/336214003054010100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2024-09-24T07:28:04.227</cp:lastPrinted>
  <dcterms:created xsi:type="dcterms:W3CDTF">2024-09-23T23:28:04Z</dcterms:created>
  <dcterms:modified xsi:type="dcterms:W3CDTF">2024-09-23T23:28:06Z</dcterms:modified>
</cp:coreProperties>
</file>