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AB290E4-FCC4-4CB2-9EA1-B20F497C6A6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04687-603A-4582-8563-0F65F3816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75E76D-9451-4738-A023-F7BBDF7EE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2D38B-7DF5-4F6D-A425-205AF650E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583050-4444-4BCB-8783-C31122D55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3D5F07-4190-4B49-AA13-C4AD8174C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70BD02-63A3-4D8D-9D91-A5C42D82C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A392AF-89DA-49AB-AAE2-B481B081C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BC7667-D745-4A81-B09A-3E9C65C72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939506-68B3-4F65-A7EB-114ABDFA6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BE78E-98C7-4222-ABCB-8582A4B69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15954E-0D91-45FF-BCF0-4438A8B59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980A654-8C6C-4DAB-9A64-C3DD9B92246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108BFC2-329B-4DC4-BE7A-20051CDF6E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215012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教学培训业务中人工智能技术的未来前景展望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个性化学习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智能辅助教学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教学过程优化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未来挑战与机遇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人工智能技术在教学培训业务中的应用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根据学生的学习情况定制个性化学习方案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提供智能辅助工具优化教学过程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智能辅助教学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通过数据分析和优化算法提升教学效率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教学过程优化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技术提升教育管理水平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智能教育管理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人工智能技术的发展历程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人工智能技术的发展历程经历了符号主义、连接主义、深度学习等多个阶段，为教学培训业务的应用提供了重要支持。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通过智能化技术提高教学效率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提升教学效率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提供智能辅助工具支持教学过程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智能辅助教学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根据学生特点定制个性化学习计划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个性化定制学习方案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人工智能技术的应用场景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提供个性化学习体验的在线平台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在线课堂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辅助教学，提供个性化学习建议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智能教辅系统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自动批改作业，提高教学效率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智能作业批改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通过大数据分析学生学习行为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学习行为分析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虚拟现实技术融合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结合虚拟现实技术提供沉浸式学习体验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增强学习趣味性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智能评估与反馈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个性化学习评估系统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实时反馈学习效果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智能导师系统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AI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导师系统提供更加个性化的指导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定制化学习计划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人工智能技术的未来展望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智能个性化教学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更加智能化的个性化学习方案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精准的学习路径设计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人工智能技术在教学培训业务中的应用前景广阔，未来随着技术的不断发展和创新，将会为学生和教育机构带来更多便利和优质的教育体验。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个性化学习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个性化学习的概念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个性化学习是指根据学习者的个体差异和需求，为其提供量身定制的学习内容和方式，人工智能技术在这一领域有着巨大潜力。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人工智能技术在个性化学习中的应用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通过分析学习者的数据特征，个性化设计学习路径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应用智能算法为学习者提供个性化学习建议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智能算法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提高学习效果和满意度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定制学习路径，适应不同学习风格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学习路径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高效性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提高个性化学习效率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优化学习路径规划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学习体验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提供更好的学习体验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增强学习动力和兴趣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成长路径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帮助学生找到适合的成长路径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促进个人发展和提升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个性化学习的未来发展趋势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精准性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更加精准的个性化学习设计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针对性更强的学习内容推荐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人工智能技术助力个性化学习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随着人工智能技术的不断发展，个性化学习将迎来更广阔的发展空间。通过智能算法和大数据分析，学生将获得更加贴合个人需求的学习方案，提高学习效果和满意度。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智能辅助教学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智能辅助教学的意义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通过个性化教学方式满足学生需求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提高教学效果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节约教师时间和精力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增加教学效率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自动化管理教学过程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优化教学流程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智能作业批改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快速准确批改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提供建议和指导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智能课程推荐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根据学生兴趣推荐课程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提高学习动力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人工智能技术在智能辅助教学中的应用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智能教学系统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个性化学习路径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智能辅助教学的挑战与前景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尽管智能辅助教学有着巨大的潜力，但也面临着数据隐私保护、算法公平性等挑战，未来需要不断完善和规范。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智能辅助教学的未来前景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更好满足学生需求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个性化学习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提供更多高质量教学资源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智能化教学资源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降低教育资源差异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教育公平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提高教师管理效率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智能教育管理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https://d.book118.com/336215012012010104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教学培训业务中人工智能技术的未来前景展望</vt:lpstr>
      <vt:lpstr>目录</vt:lpstr>
      <vt:lpstr>第1章 简介</vt:lpstr>
      <vt:lpstr>人工智能技术在教学培训业务中的应用</vt:lpstr>
      <vt:lpstr> </vt:lpstr>
      <vt:lpstr>人工智能技术的优势</vt:lpstr>
      <vt:lpstr>人工智能技术的应用场景</vt:lpstr>
      <vt:lpstr>人工智能技术的未来展望</vt:lpstr>
      <vt:lpstr>结语</vt:lpstr>
      <vt:lpstr>第2章 个性化学习</vt:lpstr>
      <vt:lpstr>个性化学习的概念</vt:lpstr>
      <vt:lpstr>人工智能技术在个性化学习中的应用</vt:lpstr>
      <vt:lpstr>个性化学习的未来发展趋势</vt:lpstr>
      <vt:lpstr> </vt:lpstr>
      <vt:lpstr>第3章 智能辅助教学</vt:lpstr>
      <vt:lpstr>智能辅助教学的意义</vt:lpstr>
      <vt:lpstr>人工智能技术在智能辅助教学中的应用</vt:lpstr>
      <vt:lpstr> </vt:lpstr>
      <vt:lpstr>智能辅助教学的未来前景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2024-09-29T14:32:47.262</cp:lastPrinted>
  <dcterms:created xsi:type="dcterms:W3CDTF">2024-09-29T06:32:47Z</dcterms:created>
  <dcterms:modified xsi:type="dcterms:W3CDTF">2024-09-29T06:32:49Z</dcterms:modified>
</cp:coreProperties>
</file>