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21B0D-B139-4712-99FD-0D160930E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71DF6-C68C-4856-A829-4DB034634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BA955-5EEA-459E-96DC-209545540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68C50-4C5A-44BF-A1A2-AAD243669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318427-8A86-4874-BC91-55A6A64F7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A63CC5-DB94-4A26-A017-69E8015C1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7F6A32-E59F-40D4-A030-8632F8BA0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386F0-A61B-4AE2-B805-64F110D35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D51EB-8B02-49C4-BA0B-F9DD7C502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81D71-5DA6-4753-8DD9-6128053E7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DCCF4-4CE6-4A4D-96DB-10AFA21FE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15105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营销管理crm系统案例分析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营销管理CRM系统功能分析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营销管理CRM系统实施效果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营销管理CRM系统实施经验教训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公司行业：IT服务与解决方案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公司名称：XYZ公司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公司规模：500人以上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10" r="1311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随着公司业务规模的扩大，客户数量不断增加，需要一个高效的管理系统来提高客户满意度和销售效率。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随着信息技术的发展，CRM系统逐渐成为企业营销管理的重要工具，能够帮助企业实现客户信息的集中管理、销售流程的自动化以及数据分析等功能。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在激烈的市场竞争中，企业需要更好地了解客户需求、优化销售流程、提高客户满意度等，以保持竞争优势。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CRM系统实施背景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营销管理CRM系统功能分析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将分散的客户数据整合到一个平台上，方便企业各部门之间的信息共享。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客户信息整合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根据客户属性、行为和偏好，对客户进行标签化和细分，实现精准营销。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客户标签与细分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实时更新客户资料，确保企业掌握最新、最准确的客户信息。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客户资料更新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销售机会评估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对销售机会进行评估，制定销售计划，提高销售效率。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销售活动管理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记录和管理销售活动，包括电话、邮件、会议等，便于跟踪和考核。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线索管理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从线索的获取、培育到转化，全程跟踪和管理，提高转化率。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销售流程管理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91" r="10791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通过图表、仪表板等形式展示数据分析结果，便于理解和决策。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提供多种数据分析工具，如趋势分析、关联分析等，帮助企业深入了解市场和客户需求。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自定义报表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根据企业需求自定义报表，满足不同部门和层级的数据需求。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数据分析与报告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根据数据分析结果，不断优化营销活动策略，提高营销效果。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整合线上线下渠道，实现多渠道协同营销，扩大品牌影响力。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自动化工作流程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通过预设规则，实现营销活动的自动化执行，提高工作效率。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自动化营销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营销管理CRM系统实施效果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https://d.book118.com/336215105203010050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2024-09-16T04:20:56.834</cp:lastPrinted>
  <dcterms:created xsi:type="dcterms:W3CDTF">2024-09-15T20:20:56Z</dcterms:created>
  <dcterms:modified xsi:type="dcterms:W3CDTF">2024-09-15T20:20:58Z</dcterms:modified>
</cp:coreProperties>
</file>