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E825-B685-4AF1-9F7A-ED0560A5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E740F-E055-4D8C-BFC1-10627A31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F28B3-A103-444A-AF06-BBAF4771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797BC-3116-4C12-BBC3-9884CC56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6F130-56A9-4930-BD1C-9D6FBBEF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3104D-1DC2-4C97-807A-8E6CCB3A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7E9F7-2DF3-43CD-AEF6-89D2DFF1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79C91-4E54-4147-A7CD-7F9392D7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6BDAD-88A4-4A90-A14C-1A412F3A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41A4A-D37C-49E8-840B-AE9BC02A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19A81-9217-4D78-82B4-E947C94D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15220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护理质控全面指南\n## 1.新生儿护理的基本概念与重要性\n### 1.1新生儿护理的定义与目标群体\n### 1.2新生儿护理的重要性及影响\n### 1.3新生儿护理与现代医疗体系的结合\n## 2.新生儿护理的质量控制标准与流程\n### 2.1新生儿护理的质量控制标准制定\n### 2.2新生儿护理的质量控制流程实施\n### 2.3新生儿护理的质量控制结果评估\n## 3.新生儿护理的专业技能培训与资质认证\n### 3.1新生儿护理的专业技能培训体系\n### 3.2新生儿护理的资质认证与考核\n### 3.3新生儿护理专业技能的持续教育与提升\n## 4.新生儿护理的法律法规与伦理道德\n### 4.1新生儿护理的法律法规遵循与执行\n### 4.2新生儿护理的伦理道德原则与实践\n### 4.3新生儿护理的安全与隐私保护\n## 5.新生儿护理的实践经验与案例分析\n### 5.1新生儿护理的成功实践案例分享\n### 5.2新生儿护理的教训与改进措施\n### 5.3新生儿护理的未来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新生儿护理质控全面指南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新生儿护理的基本概念与重要性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出生至28天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的婴儿的护理工作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包括生活护理、喂养、安抚、观察等方面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以保障新生儿的健康成长为目标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新手父母的需求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科学的护理知识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实用的护理技巧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-帮助他们更好地照顾新生儿</a:t>
                </a:r>
                <a:endParaRPr/>
              </a:p>
            </p:txBody>
          </p:sp>
          <p:pic>
            <p:nvPicPr>
              <p:cNvPr id="1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专业护理人员的职责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突发状况处理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确保新生儿的生命安全和健康成长</a:t>
                </a:r>
                <a:endParaRPr/>
              </a:p>
            </p:txBody>
          </p:sp>
          <p:pic>
            <p:nvPicPr>
              <p:cNvPr id="1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新生儿护理的重要性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关系到儿童未来的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护理不当的危害   -可能导致新生儿感染、窒息等严重后果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影响家庭和谐和儿童心理健康</a:t>
                </a:r>
                <a:endParaRPr/>
              </a:p>
            </p:txBody>
          </p:sp>
          <p:sp>
            <p:nvSpPr>
              <p:cNvPr id="19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护理的重要性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为家庭和社会减轻负担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新生儿护理的重要性及影响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高科技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</p:txBody>
          </p:sp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现代医疗体系的发展</a:t>
                </a:r>
                <a:endParaRPr/>
              </a:p>
            </p:txBody>
          </p:sp>
        </p:grpSp>
        <p:grpSp>
          <p:nvGrpSpPr>
            <p:cNvPr id="2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科学的护理理念与医疗技术的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全方位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的新生儿护理体系</a:t>
                </a:r>
                <a:endParaRPr/>
              </a:p>
            </p:txBody>
          </p:sp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新生儿护理与现代医疗体系的结合</a:t>
                </a:r>
                <a:endParaRPr/>
              </a:p>
            </p:txBody>
          </p:sp>
        </p:grpSp>
        <p:grpSp>
          <p:nvGrpSpPr>
            <p:cNvPr id="2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等先进技术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</p:txBody>
          </p: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未来发展趋势</a:t>
                </a:r>
                <a:endParaRPr/>
              </a:p>
            </p:txBody>
          </p:sp>
        </p:grpSp>
      </p:grpSp>
      <p:pic>
        <p:nvPicPr>
          <p:cNvPr id="2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新生儿护理与现代医疗体系的结合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新生儿护理的质量控制标准与流程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制定质量控制标准的目的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提高护理质量和效果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控制标准的内容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人员资质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的标准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控制标准的制定过程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参考国内外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实践验证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新生儿护理的质量控制标准制定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新生儿护理的质量控制流程实施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质量控制流程的实施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提高护理质量和工作效率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护理流程的内容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入院评估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突发状况处理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流程的实施与监督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护理流程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结果评估的目的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为质量控制提供依据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评估的方法和内容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评估结果的应用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新生儿护理的质量控制结果评估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新生儿护理的专业技能培训与资质认证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培训体系的目的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保障新生儿护理的质量和效果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培训体系的内容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培训体系的建设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课程大纲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专家讲师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实践经验丰富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新生儿护理的专业技能培训体系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https://d.book118.com/336215220005010050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新生儿护理质控全面指南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2024-09-15T02:32:42.734</cp:lastPrinted>
  <dcterms:created xsi:type="dcterms:W3CDTF">2024-09-14T18:32:42Z</dcterms:created>
  <dcterms:modified xsi:type="dcterms:W3CDTF">2024-09-14T18:32:44Z</dcterms:modified>
</cp:coreProperties>
</file>