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EC745B-E63F-4D87-AE49-6405DBC20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57DFC7-8636-4011-80D3-4EDBB255C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954B43-2CA7-430E-8075-33FA6CD7B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F2C91D-7171-44CC-A68F-D5B0BF4C1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F7CEE3-11A5-417B-A4D0-A424D2212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4AE763-47D7-4AC2-9313-EDBBED840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8C97D2-888E-4D15-B0E4-BE3FC29EF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85B707-FA80-43C0-8770-1EEF23BCB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E4BC83-3027-4B4A-934C-E8BBBC9CB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D0F852-14F5-4CB1-B9D9-FE0EF62206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E2CB94-7666-436C-B1DA-04F59F183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22002103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阅读app商业计划书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作者：XXX</a:t>
            </a:r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20XX-XX-XX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产品介绍与特点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运营管理与盈利模式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财务规划与风险评估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团队介绍与发展规划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项目背景与市场分析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随着数字阅读市场的快速发展，阅读app用户规模不断扩大，市场竞争日益激烈。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市场上阅读app产品种类繁多，包括综合类、社交类、听书类、专业类等。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产品类型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移动化、社交化、智能化和多元化是阅读app市场的主要发展趋势。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阅读app市场现状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地域分布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重点关注一二线城市用户，他们具有较高的教育水平和购买力，同时关注三四线城市及农村地区的潜在用户。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兴趣爱好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根据用户兴趣爱好，提供文学、小说、历史传记、经济管理、科技科普等丰富多样的内容资源。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年龄层次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主要面向18-40岁的年轻人群和中青年人群，他们具有较强的阅读需求和消费能力。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目标用户群体分析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预计未来几年内，数字阅读市场规模将继续保持快速增长，阅读app市场潜力巨大。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随着5G、AI等技术的快速发展，数字阅读体验将不断提升，推动阅读app市场持续增长；同时，教育水平提高和消费升级也将为市场增长提供动力。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增长动力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产品介绍与特点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书籍资源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阅读模式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笔记与分享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互动社区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阅读app功能概述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提供丰富的电子书籍资源，涵盖各类题材和语种，满足不同读者的阅读需求。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支持多种阅读模式，如白天模式、夜间模式、护眼模式等，以适应不同环境和光线条件。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允许用户在阅读过程中添加笔记、高亮文本，以及分享精彩段落至社交媒体。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设立读者互动社区，方便用户交流心得、发起讨论和参加线上线下活动。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414522" y="2428875"/>
            <a:ext cx="5465731" cy="4429506"/>
            <a:chOff x="3414522" y="2428875"/>
            <a:chExt cx="5465731" cy="442950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14522" y="2531459"/>
              <a:ext cx="5465731" cy="4326922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 rot="5400000">
              <a:off x="5083588" y="2428875"/>
              <a:ext cx="2157222" cy="3839813"/>
            </a:xfrm>
            <a:prstGeom prst="rtTriangle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16200000">
              <a:off x="5083588" y="2428875"/>
              <a:ext cx="2157222" cy="3839813"/>
            </a:xfrm>
            <a:prstGeom prst="rtTriangl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AutoShape 6"/>
          <p:cNvSpPr/>
          <p:nvPr/>
        </p:nvSpPr>
        <p:spPr>
          <a:xfrm>
            <a:off x="2849314" y="1714331"/>
            <a:ext cx="1062671" cy="106267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113983" y="1470891"/>
            <a:ext cx="1062671" cy="106267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116875" y="3799454"/>
            <a:ext cx="1062671" cy="1062671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698899" y="4348782"/>
            <a:ext cx="1062671" cy="1060555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9996313">
            <a:off x="8264280" y="2461589"/>
            <a:ext cx="330233" cy="330233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700000">
            <a:off x="8434289" y="4695949"/>
            <a:ext cx="330233" cy="330233"/>
          </a:xfrm>
          <a:prstGeom prst="rtTriangl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6200000">
            <a:off x="3670661" y="2533563"/>
            <a:ext cx="330233" cy="330233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13500000">
            <a:off x="3179546" y="4165673"/>
            <a:ext cx="330233" cy="330233"/>
          </a:xfrm>
          <a:prstGeom prst="rtTriangle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2436781" y="4104989"/>
            <a:ext cx="450342" cy="450342"/>
            <a:chOff x="2436781" y="4104989"/>
            <a:chExt cx="450342" cy="450342"/>
          </a:xfrm>
        </p:grpSpPr>
        <p:sp>
          <p:nvSpPr>
            <p:cNvPr id="15" name="Freeform 15"/>
            <p:cNvSpPr/>
            <p:nvPr/>
          </p:nvSpPr>
          <p:spPr>
            <a:xfrm>
              <a:off x="2436781" y="4104989"/>
              <a:ext cx="450342" cy="450342"/>
            </a:xfrm>
            <a:custGeom>
              <a:rect l="l" t="t" r="r" b="b"/>
              <a:pathLst>
                <a:path w="289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9" y="223"/>
                    <a:pt x="289" y="144"/>
                  </a:cubicBezTo>
                  <a:cubicBezTo>
                    <a:pt x="289" y="64"/>
                    <a:pt x="224" y="0"/>
                    <a:pt x="144" y="0"/>
                  </a:cubicBezTo>
                  <a:close/>
                  <a:moveTo>
                    <a:pt x="144" y="252"/>
                  </a:moveTo>
                  <a:cubicBezTo>
                    <a:pt x="85" y="252"/>
                    <a:pt x="36" y="203"/>
                    <a:pt x="36" y="144"/>
                  </a:cubicBezTo>
                  <a:cubicBezTo>
                    <a:pt x="36" y="84"/>
                    <a:pt x="85" y="36"/>
                    <a:pt x="144" y="36"/>
                  </a:cubicBezTo>
                  <a:cubicBezTo>
                    <a:pt x="204" y="36"/>
                    <a:pt x="253" y="84"/>
                    <a:pt x="253" y="144"/>
                  </a:cubicBezTo>
                  <a:cubicBezTo>
                    <a:pt x="253" y="203"/>
                    <a:pt x="204" y="252"/>
                    <a:pt x="144" y="252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530221" y="4198429"/>
              <a:ext cx="266414" cy="266414"/>
            </a:xfrm>
            <a:custGeom>
              <a:rect l="l" t="t" r="r" b="b"/>
              <a:pathLst>
                <a:path w="172" h="172"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3"/>
                    <a:pt x="38" y="172"/>
                    <a:pt x="86" y="172"/>
                  </a:cubicBezTo>
                  <a:cubicBezTo>
                    <a:pt x="133" y="172"/>
                    <a:pt x="172" y="133"/>
                    <a:pt x="172" y="86"/>
                  </a:cubicBezTo>
                  <a:cubicBezTo>
                    <a:pt x="172" y="38"/>
                    <a:pt x="133" y="0"/>
                    <a:pt x="86" y="0"/>
                  </a:cubicBezTo>
                  <a:close/>
                  <a:moveTo>
                    <a:pt x="63" y="58"/>
                  </a:moveTo>
                  <a:cubicBezTo>
                    <a:pt x="53" y="67"/>
                    <a:pt x="43" y="85"/>
                    <a:pt x="39" y="93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1"/>
                    <a:pt x="24" y="80"/>
                    <a:pt x="24" y="79"/>
                  </a:cubicBezTo>
                  <a:cubicBezTo>
                    <a:pt x="24" y="51"/>
                    <a:pt x="55" y="20"/>
                    <a:pt x="83" y="20"/>
                  </a:cubicBezTo>
                  <a:cubicBezTo>
                    <a:pt x="84" y="20"/>
                    <a:pt x="86" y="20"/>
                    <a:pt x="87" y="20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88" y="39"/>
                    <a:pt x="74" y="46"/>
                    <a:pt x="63" y="58"/>
                  </a:cubicBezTo>
                  <a:close/>
                  <a:moveTo>
                    <a:pt x="112" y="128"/>
                  </a:moveTo>
                  <a:cubicBezTo>
                    <a:pt x="104" y="128"/>
                    <a:pt x="98" y="122"/>
                    <a:pt x="98" y="114"/>
                  </a:cubicBezTo>
                  <a:cubicBezTo>
                    <a:pt x="98" y="106"/>
                    <a:pt x="104" y="100"/>
                    <a:pt x="112" y="100"/>
                  </a:cubicBezTo>
                  <a:cubicBezTo>
                    <a:pt x="119" y="100"/>
                    <a:pt x="126" y="106"/>
                    <a:pt x="126" y="114"/>
                  </a:cubicBezTo>
                  <a:cubicBezTo>
                    <a:pt x="126" y="122"/>
                    <a:pt x="119" y="128"/>
                    <a:pt x="112" y="12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9119694" y="4655430"/>
            <a:ext cx="381761" cy="447579"/>
            <a:chOff x="9119694" y="4655430"/>
            <a:chExt cx="381761" cy="447579"/>
          </a:xfrm>
        </p:grpSpPr>
        <p:sp>
          <p:nvSpPr>
            <p:cNvPr id="18" name="Freeform 18"/>
            <p:cNvSpPr/>
            <p:nvPr/>
          </p:nvSpPr>
          <p:spPr>
            <a:xfrm>
              <a:off x="9193893" y="4655430"/>
              <a:ext cx="307562" cy="258128"/>
            </a:xfrm>
            <a:custGeom>
              <a:rect l="l" t="t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19694" y="4658096"/>
              <a:ext cx="38481" cy="444913"/>
            </a:xfrm>
            <a:prstGeom prst="rect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Freeform 20"/>
          <p:cNvSpPr/>
          <p:nvPr/>
        </p:nvSpPr>
        <p:spPr>
          <a:xfrm>
            <a:off x="8446332" y="1777837"/>
            <a:ext cx="391623" cy="448778"/>
          </a:xfrm>
          <a:custGeom>
            <a:rect l="l" t="t" r="r" b="b"/>
            <a:pathLst>
              <a:path w="143" h="163">
                <a:moveTo>
                  <a:pt x="0" y="0"/>
                </a:moveTo>
                <a:lnTo>
                  <a:pt x="0" y="163"/>
                </a:lnTo>
                <a:lnTo>
                  <a:pt x="143" y="163"/>
                </a:lnTo>
                <a:lnTo>
                  <a:pt x="143" y="0"/>
                </a:lnTo>
                <a:lnTo>
                  <a:pt x="0" y="0"/>
                </a:lnTo>
                <a:close/>
                <a:moveTo>
                  <a:pt x="22" y="151"/>
                </a:moveTo>
                <a:lnTo>
                  <a:pt x="8" y="151"/>
                </a:lnTo>
                <a:lnTo>
                  <a:pt x="8" y="137"/>
                </a:lnTo>
                <a:lnTo>
                  <a:pt x="22" y="137"/>
                </a:lnTo>
                <a:lnTo>
                  <a:pt x="22" y="151"/>
                </a:lnTo>
                <a:close/>
                <a:moveTo>
                  <a:pt x="22" y="126"/>
                </a:moveTo>
                <a:lnTo>
                  <a:pt x="8" y="126"/>
                </a:lnTo>
                <a:lnTo>
                  <a:pt x="8" y="112"/>
                </a:lnTo>
                <a:lnTo>
                  <a:pt x="22" y="112"/>
                </a:lnTo>
                <a:lnTo>
                  <a:pt x="22" y="126"/>
                </a:lnTo>
                <a:close/>
                <a:moveTo>
                  <a:pt x="22" y="101"/>
                </a:moveTo>
                <a:lnTo>
                  <a:pt x="8" y="101"/>
                </a:lnTo>
                <a:lnTo>
                  <a:pt x="8" y="87"/>
                </a:lnTo>
                <a:lnTo>
                  <a:pt x="22" y="87"/>
                </a:lnTo>
                <a:lnTo>
                  <a:pt x="22" y="101"/>
                </a:lnTo>
                <a:close/>
                <a:moveTo>
                  <a:pt x="22" y="77"/>
                </a:moveTo>
                <a:lnTo>
                  <a:pt x="8" y="77"/>
                </a:lnTo>
                <a:lnTo>
                  <a:pt x="8" y="62"/>
                </a:lnTo>
                <a:lnTo>
                  <a:pt x="22" y="62"/>
                </a:lnTo>
                <a:lnTo>
                  <a:pt x="22" y="77"/>
                </a:lnTo>
                <a:close/>
                <a:moveTo>
                  <a:pt x="22" y="52"/>
                </a:moveTo>
                <a:lnTo>
                  <a:pt x="8" y="52"/>
                </a:lnTo>
                <a:lnTo>
                  <a:pt x="8" y="37"/>
                </a:lnTo>
                <a:lnTo>
                  <a:pt x="22" y="37"/>
                </a:lnTo>
                <a:lnTo>
                  <a:pt x="22" y="52"/>
                </a:lnTo>
                <a:close/>
                <a:moveTo>
                  <a:pt x="22" y="27"/>
                </a:moveTo>
                <a:lnTo>
                  <a:pt x="8" y="27"/>
                </a:lnTo>
                <a:lnTo>
                  <a:pt x="8" y="12"/>
                </a:lnTo>
                <a:lnTo>
                  <a:pt x="22" y="12"/>
                </a:lnTo>
                <a:lnTo>
                  <a:pt x="22" y="27"/>
                </a:lnTo>
                <a:close/>
                <a:moveTo>
                  <a:pt x="112" y="143"/>
                </a:moveTo>
                <a:lnTo>
                  <a:pt x="30" y="143"/>
                </a:lnTo>
                <a:lnTo>
                  <a:pt x="30" y="91"/>
                </a:lnTo>
                <a:lnTo>
                  <a:pt x="112" y="91"/>
                </a:lnTo>
                <a:lnTo>
                  <a:pt x="112" y="143"/>
                </a:lnTo>
                <a:close/>
                <a:moveTo>
                  <a:pt x="112" y="71"/>
                </a:moveTo>
                <a:lnTo>
                  <a:pt x="30" y="71"/>
                </a:lnTo>
                <a:lnTo>
                  <a:pt x="30" y="20"/>
                </a:lnTo>
                <a:lnTo>
                  <a:pt x="112" y="20"/>
                </a:lnTo>
                <a:lnTo>
                  <a:pt x="112" y="71"/>
                </a:lnTo>
                <a:close/>
                <a:moveTo>
                  <a:pt x="135" y="151"/>
                </a:moveTo>
                <a:lnTo>
                  <a:pt x="121" y="151"/>
                </a:lnTo>
                <a:lnTo>
                  <a:pt x="121" y="137"/>
                </a:lnTo>
                <a:lnTo>
                  <a:pt x="135" y="137"/>
                </a:lnTo>
                <a:lnTo>
                  <a:pt x="135" y="151"/>
                </a:lnTo>
                <a:close/>
                <a:moveTo>
                  <a:pt x="135" y="126"/>
                </a:moveTo>
                <a:lnTo>
                  <a:pt x="121" y="126"/>
                </a:lnTo>
                <a:lnTo>
                  <a:pt x="121" y="112"/>
                </a:lnTo>
                <a:lnTo>
                  <a:pt x="135" y="112"/>
                </a:lnTo>
                <a:lnTo>
                  <a:pt x="135" y="126"/>
                </a:lnTo>
                <a:close/>
                <a:moveTo>
                  <a:pt x="135" y="101"/>
                </a:moveTo>
                <a:lnTo>
                  <a:pt x="121" y="101"/>
                </a:lnTo>
                <a:lnTo>
                  <a:pt x="121" y="87"/>
                </a:lnTo>
                <a:lnTo>
                  <a:pt x="135" y="87"/>
                </a:lnTo>
                <a:lnTo>
                  <a:pt x="135" y="101"/>
                </a:lnTo>
                <a:close/>
                <a:moveTo>
                  <a:pt x="135" y="77"/>
                </a:moveTo>
                <a:lnTo>
                  <a:pt x="121" y="77"/>
                </a:lnTo>
                <a:lnTo>
                  <a:pt x="121" y="62"/>
                </a:lnTo>
                <a:lnTo>
                  <a:pt x="135" y="62"/>
                </a:lnTo>
                <a:lnTo>
                  <a:pt x="135" y="77"/>
                </a:lnTo>
                <a:close/>
                <a:moveTo>
                  <a:pt x="135" y="52"/>
                </a:moveTo>
                <a:lnTo>
                  <a:pt x="121" y="52"/>
                </a:lnTo>
                <a:lnTo>
                  <a:pt x="121" y="37"/>
                </a:lnTo>
                <a:lnTo>
                  <a:pt x="135" y="37"/>
                </a:lnTo>
                <a:lnTo>
                  <a:pt x="135" y="52"/>
                </a:lnTo>
                <a:close/>
                <a:moveTo>
                  <a:pt x="135" y="27"/>
                </a:moveTo>
                <a:lnTo>
                  <a:pt x="121" y="27"/>
                </a:lnTo>
                <a:lnTo>
                  <a:pt x="121" y="12"/>
                </a:lnTo>
                <a:lnTo>
                  <a:pt x="135" y="12"/>
                </a:lnTo>
                <a:lnTo>
                  <a:pt x="135" y="2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3140012" y="1942909"/>
            <a:ext cx="480631" cy="461391"/>
            <a:chOff x="3140012" y="1942909"/>
            <a:chExt cx="480631" cy="461391"/>
          </a:xfrm>
        </p:grpSpPr>
        <p:sp>
          <p:nvSpPr>
            <p:cNvPr id="22" name="Freeform 22"/>
            <p:cNvSpPr/>
            <p:nvPr/>
          </p:nvSpPr>
          <p:spPr>
            <a:xfrm>
              <a:off x="3461290" y="2135219"/>
              <a:ext cx="16478" cy="0"/>
            </a:xfrm>
            <a:custGeom>
              <a:rect l="l" t="t" r="r" b="b"/>
              <a:pathLst>
                <a:path w="11">
                  <a:moveTo>
                    <a:pt x="11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140012" y="1942909"/>
              <a:ext cx="480631" cy="461391"/>
            </a:xfrm>
            <a:custGeom>
              <a:rect l="l" t="t" r="r" b="b"/>
              <a:pathLst>
                <a:path w="308" h="296">
                  <a:moveTo>
                    <a:pt x="228" y="218"/>
                  </a:moveTo>
                  <a:cubicBezTo>
                    <a:pt x="224" y="215"/>
                    <a:pt x="224" y="215"/>
                    <a:pt x="224" y="215"/>
                  </a:cubicBezTo>
                  <a:cubicBezTo>
                    <a:pt x="228" y="212"/>
                    <a:pt x="228" y="212"/>
                    <a:pt x="228" y="212"/>
                  </a:cubicBezTo>
                  <a:cubicBezTo>
                    <a:pt x="230" y="212"/>
                    <a:pt x="230" y="212"/>
                    <a:pt x="230" y="212"/>
                  </a:cubicBezTo>
                  <a:cubicBezTo>
                    <a:pt x="232" y="212"/>
                    <a:pt x="263" y="210"/>
                    <a:pt x="278" y="209"/>
                  </a:cubicBezTo>
                  <a:cubicBezTo>
                    <a:pt x="295" y="197"/>
                    <a:pt x="292" y="183"/>
                    <a:pt x="288" y="176"/>
                  </a:cubicBezTo>
                  <a:cubicBezTo>
                    <a:pt x="287" y="176"/>
                    <a:pt x="285" y="176"/>
                    <a:pt x="284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78" y="176"/>
                    <a:pt x="231" y="174"/>
                    <a:pt x="229" y="174"/>
                  </a:cubicBezTo>
                  <a:cubicBezTo>
                    <a:pt x="226" y="174"/>
                    <a:pt x="226" y="174"/>
                    <a:pt x="226" y="174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6" y="168"/>
                    <a:pt x="226" y="168"/>
                    <a:pt x="226" y="168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31" y="168"/>
                    <a:pt x="280" y="164"/>
                    <a:pt x="284" y="164"/>
                  </a:cubicBezTo>
                  <a:cubicBezTo>
                    <a:pt x="290" y="164"/>
                    <a:pt x="292" y="164"/>
                    <a:pt x="292" y="164"/>
                  </a:cubicBezTo>
                  <a:cubicBezTo>
                    <a:pt x="292" y="164"/>
                    <a:pt x="292" y="164"/>
                    <a:pt x="292" y="164"/>
                  </a:cubicBezTo>
                  <a:cubicBezTo>
                    <a:pt x="302" y="155"/>
                    <a:pt x="308" y="144"/>
                    <a:pt x="296" y="133"/>
                  </a:cubicBezTo>
                  <a:cubicBezTo>
                    <a:pt x="285" y="123"/>
                    <a:pt x="243" y="125"/>
                    <a:pt x="214" y="124"/>
                  </a:cubicBezTo>
                  <a:cubicBezTo>
                    <a:pt x="213" y="124"/>
                    <a:pt x="213" y="124"/>
                    <a:pt x="213" y="124"/>
                  </a:cubicBezTo>
                  <a:cubicBezTo>
                    <a:pt x="212" y="124"/>
                    <a:pt x="212" y="124"/>
                    <a:pt x="212" y="124"/>
                  </a:cubicBezTo>
                  <a:cubicBezTo>
                    <a:pt x="212" y="124"/>
                    <a:pt x="219" y="124"/>
                    <a:pt x="217" y="124"/>
                  </a:cubicBezTo>
                  <a:cubicBezTo>
                    <a:pt x="213" y="124"/>
                    <a:pt x="209" y="124"/>
                    <a:pt x="206" y="124"/>
                  </a:cubicBezTo>
                  <a:cubicBezTo>
                    <a:pt x="192" y="123"/>
                    <a:pt x="167" y="123"/>
                    <a:pt x="165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6" y="120"/>
                    <a:pt x="169" y="120"/>
                    <a:pt x="179" y="119"/>
                  </a:cubicBezTo>
                  <a:cubicBezTo>
                    <a:pt x="165" y="90"/>
                    <a:pt x="188" y="73"/>
                    <a:pt x="192" y="58"/>
                  </a:cubicBezTo>
                  <a:cubicBezTo>
                    <a:pt x="206" y="5"/>
                    <a:pt x="178" y="0"/>
                    <a:pt x="178" y="0"/>
                  </a:cubicBezTo>
                  <a:cubicBezTo>
                    <a:pt x="178" y="0"/>
                    <a:pt x="108" y="96"/>
                    <a:pt x="101" y="126"/>
                  </a:cubicBezTo>
                  <a:cubicBezTo>
                    <a:pt x="96" y="148"/>
                    <a:pt x="67" y="146"/>
                    <a:pt x="58" y="146"/>
                  </a:cubicBezTo>
                  <a:cubicBezTo>
                    <a:pt x="10" y="144"/>
                    <a:pt x="0" y="264"/>
                    <a:pt x="53" y="275"/>
                  </a:cubicBezTo>
                  <a:cubicBezTo>
                    <a:pt x="64" y="277"/>
                    <a:pt x="76" y="265"/>
                    <a:pt x="99" y="275"/>
                  </a:cubicBezTo>
                  <a:cubicBezTo>
                    <a:pt x="149" y="296"/>
                    <a:pt x="192" y="287"/>
                    <a:pt x="232" y="286"/>
                  </a:cubicBezTo>
                  <a:cubicBezTo>
                    <a:pt x="259" y="285"/>
                    <a:pt x="257" y="266"/>
                    <a:pt x="255" y="256"/>
                  </a:cubicBezTo>
                  <a:cubicBezTo>
                    <a:pt x="242" y="256"/>
                    <a:pt x="229" y="255"/>
                    <a:pt x="227" y="255"/>
                  </a:cubicBezTo>
                  <a:cubicBezTo>
                    <a:pt x="225" y="255"/>
                    <a:pt x="225" y="255"/>
                    <a:pt x="225" y="255"/>
                  </a:cubicBezTo>
                  <a:cubicBezTo>
                    <a:pt x="221" y="252"/>
                    <a:pt x="221" y="252"/>
                    <a:pt x="221" y="252"/>
                  </a:cubicBezTo>
                  <a:cubicBezTo>
                    <a:pt x="225" y="249"/>
                    <a:pt x="225" y="249"/>
                    <a:pt x="225" y="249"/>
                  </a:cubicBezTo>
                  <a:cubicBezTo>
                    <a:pt x="227" y="249"/>
                    <a:pt x="227" y="249"/>
                    <a:pt x="227" y="249"/>
                  </a:cubicBezTo>
                  <a:cubicBezTo>
                    <a:pt x="229" y="249"/>
                    <a:pt x="247" y="248"/>
                    <a:pt x="262" y="247"/>
                  </a:cubicBezTo>
                  <a:cubicBezTo>
                    <a:pt x="275" y="237"/>
                    <a:pt x="272" y="227"/>
                    <a:pt x="269" y="220"/>
                  </a:cubicBezTo>
                  <a:cubicBezTo>
                    <a:pt x="253" y="219"/>
                    <a:pt x="232" y="218"/>
                    <a:pt x="230" y="218"/>
                  </a:cubicBezTo>
                  <a:lnTo>
                    <a:pt x="228" y="218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TextBox 24"/>
          <p:cNvSpPr txBox="1"/>
          <p:nvPr/>
        </p:nvSpPr>
        <p:spPr>
          <a:xfrm>
            <a:off x="867036" y="1586060"/>
            <a:ext cx="17811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精准推荐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61308" y="1962862"/>
            <a:ext cx="2295525" cy="10953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采用先进的算法，根据用户的阅读习惯和偏好，为其推荐合适的书籍和内容。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93571" y="4932679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语音朗读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54942" y="5279767"/>
            <a:ext cx="2295525" cy="1084229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提供语音朗读功能，满足用户在忙碌或无法手持设备时依然能够享受阅读的乐趣。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266388" y="1342620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跨平台同步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275012" y="1665025"/>
            <a:ext cx="2301549" cy="981633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支持多平台同步，允许用户在不同设备上无缝切换阅读进度和笔记。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761570" y="4247245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优质版权合作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770193" y="4610564"/>
            <a:ext cx="2295525" cy="10477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与知名出版社和作者建立合作关系，确保提供高质量的书籍资源。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产品差异化竞争优势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5461862" y="3542506"/>
            <a:ext cx="1371050" cy="13710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简洁易用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界面设计简洁大方，操作流畅自然，降低用户使用门槛。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个性化设置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支持用户自定义主题、字体、排版等，以满足不同用户的审美需求。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智能搜索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提供强大的搜索功能，帮助用户快速找到感兴趣的书籍和内容。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无障碍支持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针对视障和听障用户提供无障碍支持，如文字放大、语音导读等辅助功能。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用户体验与界面设计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强调产品的高品质和专业性，吸引高端用户群体。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高端专业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突出产品的时尚性和创新性，树立行业领导者形象。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时尚前沿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提供丰富的阅读资源和个性化推荐，满足用户的多元需求。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品牌定位与形象塑造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线上广告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在社交媒体、搜索引擎、新闻资讯等平台投放广告，扩大品牌知名度。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线下活动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举办读书沙龙、专题讲座、签售会等活动，增强品牌影响力。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合作共赢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与其他文化、教育、媒体等机构合作，共同推广阅读文化。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线上线下推广方式选择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https://d.book118.com/336220021033010103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2024-09-28T09:05:49.254</cp:lastPrinted>
  <dcterms:created xsi:type="dcterms:W3CDTF">2024-09-28T01:05:49Z</dcterms:created>
  <dcterms:modified xsi:type="dcterms:W3CDTF">2024-09-28T01:05:51Z</dcterms:modified>
</cp:coreProperties>
</file>