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679311-2A4A-406B-970C-B0F8D3D493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2197B-8DC9-4CD9-BA77-95C39DCCB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37D693-34CC-4513-8293-9C139644F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F09034-DCC6-447E-AF8D-DCA1AFE14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44AF10-8F78-4F66-BDD7-CAB988EDAC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B86ED0-5E32-437E-A0A5-4EF3060763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5E902A-E261-4B33-87FA-C76E6504F1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096277-2B59-48E7-8DFA-01611873CE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1750BE-7F57-4AD7-883D-FBA69FE7A3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80BEBC-4075-465C-99BB-B2AA32030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EE0859-D46F-40DF-A740-03B65A509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220031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血液系统护理课件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血液系统概述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血液系统疾病的症状与诊断</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血液系统疾病的护理与治疗</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血液系统疾病患者的日常护理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血液系统疾病的预防与控制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血液系统概述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血液系统由血液、骨髓、脾脏、淋巴结等组成，其中血液是循环流动于心血管系统内的液体组织，由血浆和血细胞组成。</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血浆是血液的液体成分，含有多种营养物质、代谢废物和电解质等。</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血细胞包括红细胞、白细胞和血小板，分别具有不同的功能。</a:t>
            </a:r>
          </a:p>
        </p:txBody>
      </p:sp>
      <p:pic>
        <p:nvPicPr>
          <p:cNvPr id="5" name="Picture 5"/>
          <p:cNvPicPr>
            <a:picLocks noChangeAspect="1"/>
          </p:cNvPicPr>
          <p:nvPr/>
        </p:nvPicPr>
        <p:blipFill>
          <a:blip r:embed="rId2"/>
          <a:srcRect l="6556" r="6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00" r="5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血液系统的组成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运输功能</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防御功能</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维持内环境稳定</a:t>
            </a:r>
          </a:p>
        </p:txBody>
      </p:sp>
      <p:pic>
        <p:nvPicPr>
          <p:cNvPr id="5" name="Picture 5"/>
          <p:cNvPicPr>
            <a:picLocks noChangeAspect="1"/>
          </p:cNvPicPr>
          <p:nvPr/>
        </p:nvPicPr>
        <p:blipFill>
          <a:blip r:embed="rId2"/>
          <a:srcRect l="13889" r="1388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2865" r="2865"/>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血液系统的功能</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血液能够运输氧气、营养物质、激素和代谢废物等，维持人体正常生理功能。</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白细胞和血小板具有防御和免疫功能，能够抵御病原体的入侵和感染。</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血液通过调节水分、电解质和酸碱平衡等，维持人体内环境的相对稳定。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红细胞疾病</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白细胞疾病</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出血性疾病</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骨髓增殖性疾病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血液系统疾病分类</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6744" r="1674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如贫血、红细胞增多症等。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如白血病、淋巴瘤等。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如紫癜、血友病等。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如骨髓纤维化、真性红细胞增多症等。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血液系统疾病的症状与诊断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了解贫血的症状和诊断方法对于及时治疗和预防并发症至关重要。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总结词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症状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诊断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贫血的症状包括乏力、头晕、心悸、面色苍白等，严重时可出现呼吸困难和晕厥。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贫血的诊断主要依据血常规检查结果，包括红细胞计数、血红蛋白浓度和红细胞压积等指标。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贫血的症状与诊断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白血病的诊断需要综合考虑症状、体征和实验室检查结果，及早确诊和治疗对于提高治愈率和生存率至关重要。</a:t>
            </a:r>
          </a:p>
        </p:txBody>
      </p:sp>
      <p:pic>
        <p:nvPicPr>
          <p:cNvPr id="6" name="Picture 6"/>
          <p:cNvPicPr>
            <a:picLocks noChangeAspect="1"/>
          </p:cNvPicPr>
          <p:nvPr/>
        </p:nvPicPr>
        <p:blipFill>
          <a:blip r:embed="rId2"/>
          <a:srcRect l="12917" r="12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白血病的症状包括发热、贫血、出血、肝脾肿大等，部分患者还会出现骨痛、淋巴结肿大等症状。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症状</a:t>
            </a:r>
          </a:p>
        </p:txBody>
      </p:sp>
      <p:pic>
        <p:nvPicPr>
          <p:cNvPr id="10" name="Picture 10"/>
          <p:cNvPicPr>
            <a:picLocks noChangeAspect="1"/>
          </p:cNvPicPr>
          <p:nvPr/>
        </p:nvPicPr>
        <p:blipFill>
          <a:blip r:embed="rId3"/>
          <a:srcRect l="13292" r="132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白血病的诊断需要进行骨髓穿刺检查，观察骨髓中幼稚细胞的数量和形态，同时结合血常规、生化等检查结果进行综合判断。</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诊断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白血病的诊断与症状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血友病的症状与诊断</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血友病是一种遗传性出血性疾病，及早发现和治疗对于预防关节畸形和其他并发症至关重要。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症状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血友病的症状包括关节、肌肉和内脏出血，其中关节出血是最常见的症状，表现为关节肿胀、疼痛和活动受限。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诊断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血友病的诊断需要进行凝血功能检查和基因检测，观察凝血因子活性水平和基因突变情况。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了解其他血液系统疾病的症状和诊断方法有助于及时发现和治疗相关疾病，提高患者的生活质量和生存率。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其他症状与诊断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其他血液系统疾病的症状和诊断方法包括溶血性贫血、骨髓增生异常综合征、淋巴瘤等，其症状和诊断方法各不相同，需根据具体疾病进行评估和治疗。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6469" r="36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其他血液系统疾病的症状与诊断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血液系统疾病的护理与治疗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https://d.book118.com/336220031222010034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2024-09-04T08:21:49.959</cp:lastPrinted>
  <dcterms:created xsi:type="dcterms:W3CDTF">2024-09-04T00:21:49Z</dcterms:created>
  <dcterms:modified xsi:type="dcterms:W3CDTF">2024-09-04T00:21:52Z</dcterms:modified>
</cp:coreProperties>
</file>