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15409-B778-4DD6-8ACD-CA423F7CE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D5919-5639-4BD6-984D-4181142F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A2672-C662-44E8-A3F3-3F78BAF65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CF7FF-8354-43A1-BBC1-DA049C902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F4F5CA-6B5E-46C0-B2AB-6F9262701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28C2B1-6A91-4AF7-AF6D-41A4BE6D2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B72349-B159-4B8A-90EC-416D679FC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BEE98E-0FCE-4639-A3EC-6B4938DDA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3A3E7-7C72-4C9D-8125-C4C447899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0C720-B577-41EA-8C4B-716C04FA0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D695D-64B2-4B63-BB47-E89899372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2201420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移动数字校园平台课件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移动数字校园平台概述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移动数字校园平台的功能与特性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移动数字校园平台的架构与技术实现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移动数字校园平台的实际应用与案例分析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移动数字校园平台的未来发展趋势与挑战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移动数字校园平台概述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移动数字校园平台是一种基于移动设备的数字化教育平台，它利用移动通信技术和数字化手段，提供在线学习、资源共享、互动交流等服务。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移动数字校园平台具有便携性、实时性、个性化、互动性等特点，能够满足用户随时随地的学习需求，提供更加灵活和高效的学习方式。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促进教育信息化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移动数字校园平台是教育信息化的重要组成部分，它能够推动教育资源的数字化、网络化和智能化，提高教育教学的质量和效率。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满足个性化学习需求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移动数字校园平台能够根据用户的需求和兴趣，提供个性化的学习资源和课程，满足不同用户的学习需求。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移动数字校园平台能够打破地域和时间的限制，让更多的学生和教师享受到优质的教育资源和服务，促进教育公平。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移动数字校园平台的重要性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移动数字校园平台的发展历程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目前，移动数字校园平台已经进入了成熟阶段，它能够为用户提供全面的数字化教育服务，满足用户多样化的学习需求。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早期的移动数字校园平台主要提供简单的信息查询和交流服务，如校园新闻、课程表等。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随着移动通信技术和数字化技术的不断发展，移动数字校园平台开始提供更加丰富的学习资源和在线服务，如在线课程、互动教学等。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初步发展阶段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移动数字校园平台的功能与特性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298" r="529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实时互动交流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学生可以通过平台与其他学生、教师进行实时互动，共同探讨问题、分享学习心得。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随时随地学习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移动数字校园平台提供在线课程、学习资料和互动学习工具，学生可以在任何时间、任何地点进行学习。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平台根据学生的学习习惯和需求，提供个性化的学习计划和推荐，提高学习效果。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移动学习功能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课程管理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教师可以在平台上发布课程信息、安排课程表、布置作业等，方便快捷地管理课程。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平台提供学生信息管理功能，方便教师查询、联系和管理学生。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成绩管理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教师可以在平台上录入学生成绩、查看成绩分布和趋势，提高成绩管理的效率和准确性。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移动教务管理功能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通过移动设备，教职工可以随时随地进行工作处理，提高工作效率。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移动办公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670" r="1167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平台提供文件共享和在线协作功能，方便团队成员共同完成工作任务。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文件共享与协作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平台可以设置工作提醒和通知，确保工作任务按时完成。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工作提醒与通知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移动办公功能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https://d.book118.com/336220142003010040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2024-09-06T03:45:01.520</cp:lastPrinted>
  <dcterms:created xsi:type="dcterms:W3CDTF">2024-09-05T19:45:01Z</dcterms:created>
  <dcterms:modified xsi:type="dcterms:W3CDTF">2024-09-05T19:45:03Z</dcterms:modified>
</cp:coreProperties>
</file>