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BD69B-B524-474F-881F-CFEE9FCDD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6F362-3FCD-4BE3-A0F9-845576D17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F068F-F38A-4BAD-8226-AD8C47106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740AF-92F1-41D0-AA6B-89F84F195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9F375B-4AB7-4A33-9E68-69BAA89D4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BD004A-4F1D-44BF-AA55-BDADBC494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F1B772-18EE-427D-829C-77CC3C7D7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D6EBF-8A25-482B-A280-C9D608E63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CF6B6-CB82-4B7E-BEFF-1223D2123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B05DA-114C-4B52-BC46-B275FFA15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776C5-01D8-4DA9-8813-A5559EF9B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20152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《通信的基本原理》ppt课件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信号与信道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模拟通信与数字通信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调制技术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通信协议与标准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通信技术的发展趋势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00" r="71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通信是信息传输、处理和共享的过程，通过各种媒介和手段实现信息的传递和交流。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保障信息传递的准确、及时、安全，促进人类社会的交流和发展。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信息传递的终点，可以是个人、组织或系统。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将传输中的信号还原为原始信息，如解调器等。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传输媒介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将信号传输到接收端的物理通道，如光纤、无线电波等。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产生需要传递的信息，可以是文字、图像、声音、数据等形式。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发送器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将信息转换为可传输的信号，如调制器等。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96" r="1669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89" r="173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通过物理线路连接发送器和接收器进行信息传输，如电话线、同轴电缆等。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有线通信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利用无线电波进行信息传输，如移动电话、广播等。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通过卫星转发信号实现全球范围内的信息传输，如国际卫星电话等。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利用光信号在光纤中进行高速信息传输，广泛应用于宽带互联网等。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光纤通信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通信方式的分类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信号与信道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模拟信号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连续变化的信号，如声音、温度等。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数字信号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离散的信号，如计算机数据。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信号的种类与特性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信号的振幅大小。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幅度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信号变化的快慢。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信号在不同时刻的相对位置。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信号的种类与特性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有线信道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如电缆、光纤等。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无线信道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如电磁波、卫星通信等。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信道的种类与特性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传输延迟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信号在信道中传输所需的时间。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信道传输信号的能力，通常以频率范围表示。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信道在单位时间内传输的最大信息量。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信道的种类与特性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模拟信号传输：通过连续变化的物理量（如电压、电流）表示信息。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传输过程中的噪声与干扰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干扰：其他信号源产生的干扰，影响信道的传输性能。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信号传输方式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数字信号传输：通过离散的物理量（如脉冲、电压级别）表示信息。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噪声：信道中随机出现的干扰信号，影响信号的接收质量。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信号在信道中的传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模拟通信与数字通信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模拟通信是通过连续的信号波形传输信息的方式，其信号波形代表了信息的内容。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模拟通信系统通常包括信号源、调制器和传输介质等部分，其中调制器将信号源的信息调制到载波信号上，以便在传输介质中传输。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模拟通信的优点是实现简单、成本低，适用于传输语音、电视等连续信号。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模拟通信原理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https://d.book118.com/336220152045010033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2024-09-01T19:43:50.931</cp:lastPrinted>
  <dcterms:created xsi:type="dcterms:W3CDTF">2024-09-01T11:43:50Z</dcterms:created>
  <dcterms:modified xsi:type="dcterms:W3CDTF">2024-09-01T11:43:52Z</dcterms:modified>
</cp:coreProperties>
</file>