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0EE5E-0F0D-4071-91E6-F56B18E89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BC0424-407B-4495-B4F5-0AED8C6DA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4AD64F-5048-4B10-911F-9931A0971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898955-EAA8-4AFB-B046-8CD99124B9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2DA6DB-A5ED-468F-BF68-CE077CB16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3C90CE-776E-4380-BAFC-94A125924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EB3BB4-6CE2-4B0F-AD51-2F1D6CBD1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1C520C-2998-432F-9973-A26B626C4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9FCB2B-8054-4C03-B94E-83F37F9F3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84BE9-C5C3-49E3-825A-DEF57BC38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E253CC-40F7-4F3B-8FB6-664865544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22022120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保安员请销假管理制度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请假规定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销假规定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违规处理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制度实施与监督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通过制定请销假制度，可以确保保安员在需要请假时能够得到及时、合理的安排，避免因个别保安员缺勤导致公司安全工作受到影响。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确保公司安全工作的正常进行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合理的请销假制度有助于提高保安员的工作效率，避免因请假问题导致的混乱和无序，确保保安员能够更好地履行职责。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提高保安员工作效率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7" r="32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保安员因个人原因或其他合理原因需要暂时离开工作岗位，需要提前向相关负责人申请批准的行为。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保安员请假后返回工作岗位，需要向相关负责人报告的行为。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请假规定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0800000">
            <a:off x="4898952" y="2593838"/>
            <a:ext cx="1638073" cy="53532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4400000">
            <a:off x="6110295" y="2902813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18000000">
            <a:off x="6475003" y="4101426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0800000" flipH="1" flipV="1">
            <a:off x="5626410" y="5001258"/>
            <a:ext cx="1638073" cy="53532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14400000" flipH="1" flipV="1">
            <a:off x="4414853" y="4692353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18000000" flipH="1" flipV="1">
            <a:off x="4031098" y="3493740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H="1" flipV="1">
            <a:off x="1776084" y="2697457"/>
            <a:ext cx="2821178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>
            <a:off x="1767975" y="4851946"/>
            <a:ext cx="2900610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flipV="1">
            <a:off x="7476149" y="2719685"/>
            <a:ext cx="2939768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9292" y="4838834"/>
            <a:ext cx="2939768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499140" y="1310842"/>
            <a:ext cx="2628270" cy="138661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保安员需提前向上级领导提出请假申请，说明请假事由、时间及交接事项。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5725934" y="3694413"/>
            <a:ext cx="717911" cy="71791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请假流程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8242186" y="1310842"/>
            <a:ext cx="2628270" cy="138661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上级领导根据实际情况对请假申请进行审批，并告知相关部门进行工作安排。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8242186" y="4061278"/>
            <a:ext cx="2628270" cy="138661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请假申请得到批准后，保安员需按照规定办理请假手续，并确保工作交接无误。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1499140" y="4061278"/>
            <a:ext cx="2628270" cy="138661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请假结束后，保安员需及时向上级领导报到销假，并恢复工作状态。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triangl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请假类型与时间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病假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因身体不适需要请假，需提供医院出具的病假证明，一般不超过7天。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公假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国家法定节日、公司或部门安排的集体活动等，按照公司规定给予公假。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事假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因个人私事需要请假，需提前向上级领导申请，一般不超过3天。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https://d.book118.com/336220221204010102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4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2024-09-27T18:01:13.587</cp:lastPrinted>
  <dcterms:created xsi:type="dcterms:W3CDTF">2024-09-27T10:01:13Z</dcterms:created>
  <dcterms:modified xsi:type="dcterms:W3CDTF">2024-09-27T10:01:15Z</dcterms:modified>
</cp:coreProperties>
</file>