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76456-F277-49E3-B07D-D7757112C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CE750-BF8E-41B5-984C-C93CFEB9C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5BE34-9711-47F7-8169-A2369F94F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8117B-1A20-4AC6-9D8B-1AF16ED03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48ADE-4368-4AA2-ACAF-E77EF6C59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CAA55B-C429-45CB-A2FC-CE0CFB930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B2BDE-1AA2-4F2D-92AD-A8263D055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09B65-66FA-4629-819F-F06527FE0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D77E4-226B-4CB2-BA67-00B43B84B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F6DED-E23F-4D9D-A26F-2667E1D2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47009-326C-4351-8B79-06DAA9C75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78" r:id="rId2"/>
    <p:sldLayoutId id="2147489379" r:id="rId3"/>
    <p:sldLayoutId id="2147489380" r:id="rId4"/>
    <p:sldLayoutId id="2147489381" r:id="rId5"/>
    <p:sldLayoutId id="2147489382" r:id="rId6"/>
    <p:sldLayoutId id="2147489383" r:id="rId7"/>
    <p:sldLayoutId id="2147489384" r:id="rId8"/>
    <p:sldLayoutId id="2147489385" r:id="rId9"/>
    <p:sldLayoutId id="2147489386" r:id="rId10"/>
    <p:sldLayoutId id="214748938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0225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2023年IT项目工程师年度总结及来年计划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69596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69596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36613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36613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项目经验和教训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03631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03631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未来工作计划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0648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0648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个人职业发展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9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完成了XX系统的开发和上线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协助团队完成了ZZ项目的代码审核和优化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独立完成了TT项目的文档编写和测试工作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参与了YY项目的需求调研和设计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80" name="矩形 3"/>
          <p:cNvSpPr/>
          <p:nvPr>
            <p:custDataLst>
              <p:tags r:id="rId2"/>
            </p:custDataLst>
          </p:nvPr>
        </p:nvSpPr>
        <p:spPr>
          <a:xfrm>
            <a:off x="3647370" y="1364400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32"/>
          <p:cNvSpPr/>
          <p:nvPr>
            <p:custDataLst>
              <p:tags r:id="rId3"/>
            </p:custDataLst>
          </p:nvPr>
        </p:nvSpPr>
        <p:spPr>
          <a:xfrm>
            <a:off x="3647370" y="2589017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53"/>
          <p:cNvSpPr/>
          <p:nvPr>
            <p:custDataLst>
              <p:tags r:id="rId4"/>
            </p:custDataLst>
          </p:nvPr>
        </p:nvSpPr>
        <p:spPr>
          <a:xfrm>
            <a:off x="3647370" y="3813635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60"/>
          <p:cNvSpPr/>
          <p:nvPr>
            <p:custDataLst>
              <p:tags r:id="rId5"/>
            </p:custDataLst>
          </p:nvPr>
        </p:nvSpPr>
        <p:spPr>
          <a:xfrm>
            <a:off x="3647370" y="5038252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: 形状 8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rot="10800000" flipH="1" flipV="1">
            <a:off x="3917088" y="1438784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: 形状 9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10800000" flipH="1" flipV="1">
            <a:off x="4201925" y="1438784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正文"/>
          <p:cNvSpPr txBox="1"/>
          <p:nvPr>
            <p:custDataLst>
              <p:tags r:id="rId8"/>
            </p:custDataLst>
          </p:nvPr>
        </p:nvSpPr>
        <p:spPr>
          <a:xfrm>
            <a:off x="4201925" y="1794377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解决方案：加强团队沟通，优化工作流程，提高工作效率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标题"/>
          <p:cNvSpPr txBox="1"/>
          <p:nvPr>
            <p:custDataLst>
              <p:tags r:id="rId9"/>
            </p:custDataLst>
          </p:nvPr>
        </p:nvSpPr>
        <p:spPr>
          <a:xfrm>
            <a:off x="4201925" y="1379519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问题1：项目进度延误 解决方案：加强团队沟通，优化工作流程，提高工作效率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任意多边形: 形状 8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 rot="10800000" flipH="1" flipV="1">
            <a:off x="3917088" y="2663402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任意多边形: 形状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rot="10800000" flipH="1" flipV="1">
            <a:off x="4201925" y="2663402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12"/>
            </p:custDataLst>
          </p:nvPr>
        </p:nvSpPr>
        <p:spPr>
          <a:xfrm>
            <a:off x="4201925" y="3018994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解决方案：深入研究问题，寻求外部支持，组织技术分享会，加强团队技术储备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标题"/>
          <p:cNvSpPr txBox="1"/>
          <p:nvPr>
            <p:custDataLst>
              <p:tags r:id="rId13"/>
            </p:custDataLst>
          </p:nvPr>
        </p:nvSpPr>
        <p:spPr>
          <a:xfrm>
            <a:off x="4201925" y="2604136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问题2：技术难题 解决方案：深入研究问题，寻求外部支持，组织技术分享会，加强团队技术储备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4" name="任意多边形: 形状 8"/>
          <p:cNvSpPr>
            <a:spLocks noChangeAspect="1"/>
          </p:cNvSpPr>
          <p:nvPr>
            <p:custDataLst>
              <p:tags r:id="rId14"/>
            </p:custDataLst>
          </p:nvPr>
        </p:nvSpPr>
        <p:spPr>
          <a:xfrm rot="10800000" flipH="1" flipV="1">
            <a:off x="3917088" y="3888019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任意多边形: 形状 9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 rot="10800000" flipH="1" flipV="1">
            <a:off x="4201925" y="3888019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16"/>
            </p:custDataLst>
          </p:nvPr>
        </p:nvSpPr>
        <p:spPr>
          <a:xfrm>
            <a:off x="4201925" y="4243612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解决方案：及时与客户沟通，明确需求变更的具体内容，按实际情况调整项目计划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标题"/>
          <p:cNvSpPr txBox="1"/>
          <p:nvPr>
            <p:custDataLst>
              <p:tags r:id="rId17"/>
            </p:custDataLst>
          </p:nvPr>
        </p:nvSpPr>
        <p:spPr>
          <a:xfrm>
            <a:off x="4201925" y="3828754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问题3：客户需求变更 解决方案：及时与客户沟通，明确需求变更的具体内容，按实际情况调整项目计划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2" name="任意多边形: 形状 8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rot="10800000" flipH="1" flipV="1">
            <a:off x="3917088" y="5112636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任意多边形: 形状 9"/>
          <p:cNvSpPr>
            <a:spLocks noChangeAspect="1"/>
          </p:cNvSpPr>
          <p:nvPr>
            <p:custDataLst>
              <p:tags r:id="rId19"/>
            </p:custDataLst>
          </p:nvPr>
        </p:nvSpPr>
        <p:spPr>
          <a:xfrm rot="10800000" flipH="1" flipV="1">
            <a:off x="4201925" y="5112636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正文"/>
          <p:cNvSpPr txBox="1"/>
          <p:nvPr>
            <p:custDataLst>
              <p:tags r:id="rId20"/>
            </p:custDataLst>
          </p:nvPr>
        </p:nvSpPr>
        <p:spPr>
          <a:xfrm>
            <a:off x="4201925" y="5468229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解决方案：及时招聘新人，安排培训，确保工作交接顺利完成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标题"/>
          <p:cNvSpPr txBox="1"/>
          <p:nvPr>
            <p:custDataLst>
              <p:tags r:id="rId21"/>
            </p:custDataLst>
          </p:nvPr>
        </p:nvSpPr>
        <p:spPr>
          <a:xfrm>
            <a:off x="4201925" y="5053371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问题4：团队成员离职 解决方案：及时招聘新人，安排培训，确保工作交接顺利完成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自我提升和学习成果</a:t>
            </a:r>
            <a:endParaRPr lang="zh-CN" altLang="en-US"/>
          </a:p>
        </p:txBody>
      </p:sp>
      <p:sp>
        <p:nvSpPr>
          <p:cNvPr id="104905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熟练掌握了Python和Java编程语言，能够独立完成项目开发任务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参加了多个在线课程和培训，提高了自己的技术水平和项目管理能力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参与了多个开源项目，积累了丰富的项目经验和实践能力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获得了多个技术认证和奖项，证明了自己的专业能力和技术水平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团队合作和沟通经验</a:t>
            </a:r>
            <a:endParaRPr lang="zh-CN" altLang="en-US"/>
          </a:p>
        </p:txBody>
      </p:sp>
      <p:sp>
        <p:nvSpPr>
          <p:cNvPr id="10491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高效协作：与团队成员保持密切沟通，确保项目进度顺利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经验分享：定期组织技术交流会，提升团队整体水平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解决问题：遇到问题及时沟通，共同寻找解决方案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跨部门合作：与其他部门建立良好合作关系，促进项目顺利推进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项目经验和教训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成功项目的关键因素</a:t>
            </a:r>
            <a:endParaRPr lang="zh-CN" altLang="en-US"/>
          </a:p>
        </p:txBody>
      </p:sp>
      <p:sp>
        <p:nvSpPr>
          <p:cNvPr id="10492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明确的目标和计划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有效的沟通和协作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优秀的技术团队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良好的项目管理和监控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失败项目的教训和改进措施</a:t>
            </a:r>
            <a:endParaRPr lang="zh-CN" altLang="en-US"/>
          </a:p>
        </p:txBody>
      </p:sp>
      <p:sp>
        <p:nvSpPr>
          <p:cNvPr id="10492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教训：需求调研不充分，导致项目偏离目标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教训：团队沟通不畅，导致项目进度受阻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改进措施：加强需求调研，明确项目目标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改进措施：建立有效的沟通机制，提高团队协作效率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项目管理和协调的经验</a:t>
            </a:r>
            <a:endParaRPr lang="zh-CN" altLang="en-US"/>
          </a:p>
        </p:txBody>
      </p:sp>
      <p:sp>
        <p:nvSpPr>
          <p:cNvPr id="10493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时间管理：制定详细的项目计划，合理安排时间节点，确保项目按时完成。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有效沟通：及时、准确、全面地与团队成员沟通，确保信息传递无误。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任务分配：根据团队成员的技能和经验，合理分配任务，充分发挥团队优势。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风险管理：及时识别项目中的潜在风险，制定应对措施，确保项目顺利进行。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https://d.book118.com/336220225145010041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2023年IT项目工程师年度总结及来年计划</vt:lpstr>
      <vt:lpstr>目录</vt:lpstr>
      <vt:lpstr>2023年工作总结</vt:lpstr>
      <vt:lpstr>完成的项目和任务</vt:lpstr>
      <vt:lpstr>遇到的问题和解决方案</vt:lpstr>
      <vt:lpstr>自我提升和学习成果</vt:lpstr>
      <vt:lpstr>团队合作和沟通经验</vt:lpstr>
      <vt:lpstr>项目经验和教训</vt:lpstr>
      <vt:lpstr>成功项目的关键因素</vt:lpstr>
      <vt:lpstr>失败项目的教训和改进措施</vt:lpstr>
      <vt:lpstr>项目管理和协调的经验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2024-09-08T15:19:20.844</cp:lastPrinted>
  <dcterms:created xsi:type="dcterms:W3CDTF">2024-09-08T07:19:20Z</dcterms:created>
  <dcterms:modified xsi:type="dcterms:W3CDTF">2024-09-08T07:19:23Z</dcterms:modified>
</cp:coreProperties>
</file>