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99FB4-0669-4305-821A-C2023D599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0D628-C42B-491E-A0BF-1F4C5A5CB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99FE3-586C-4487-844C-F9C8F8C0E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68916-AA2B-4DC4-A95B-48DFF9109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D1CCD7-B8E1-4156-9D9E-921CF4858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DAE38D-5280-4FEC-8F6A-8AFC52236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139213-4EE3-4AE9-9B39-56996C32E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278BB-A41B-438A-8BCA-0616E36DA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A6CEF-11EB-413E-9B99-6F834ECD0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21011-B04D-44D5-ABC1-E57BE8FDE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1CB29-63E6-48F4-AF33-930550627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211230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风险管理理念\n## 1.风险管理的基本概念与重要性\n### 1.1风险管理的定义与目标\n### 1.2风险管理的重要性及原因\n### 1.3风险管理的应用场景\n## 2.风险管理的基本步骤与方法\n### 2.1风险识别与评估\n### 2.2风险规划与策略制定\n### 2.3风险监控与处置\n## 3.风险管理的组织与文化\n### 3.1风险管理的组织架构与职责\n### 3.2风险管理的企业文化\n### 3.3风险管理的人力资源管理\n## 4.风险管理的技术与工具\n### 4.1风险管理的数据分析技术\n### 4.2风险管理的模型与算法\n### 4.3风险管理的工具与系统\n## 5.风险管理的实践案例分析\n### 5.1成功的风险管理案例\n### 5.2风险管理失败的案例\n### 5.3案例分析与启示\n## 6.风险管理的发展趋势与未来展望\n### 6.1风险管理的发展趋势\n### 6.2风险管理的未来挑战\n### 6.3风险管理的创新与变革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风险管理理念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风险管理的基本概念与重要性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风险管理的定义</a:t>
                </a:r>
                <a:endParaRPr/>
              </a:p>
            </p:txBody>
          </p:sp>
          <p:sp>
            <p:nvSpPr>
              <p:cNvPr id="22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系统地识别、评估、监控和控制风险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以降低损失的可能性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保障组织目标的实现</a:t>
                </a:r>
                <a:endParaRPr/>
              </a:p>
            </p:txBody>
          </p:sp>
        </p:grpSp>
        <p:grpSp>
          <p:nvGrpSpPr>
            <p:cNvPr id="22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风险管理的目标</a:t>
                </a:r>
                <a:endParaRPr/>
              </a:p>
            </p:txBody>
          </p:sp>
          <p:sp>
            <p:nvSpPr>
              <p:cNvPr id="22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降低损失发生的可能性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减轻损失的程度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提高组织的适应性和灵活性</a:t>
                </a:r>
                <a:endParaRPr/>
              </a:p>
            </p:txBody>
          </p:sp>
        </p:grpSp>
        <p:grpSp>
          <p:nvGrpSpPr>
            <p:cNvPr id="23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风险管理的核心理念</a:t>
                </a:r>
                <a:endParaRPr/>
              </a:p>
            </p:txBody>
          </p:sp>
          <p:sp>
            <p:nvSpPr>
              <p:cNvPr id="23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以预防为主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全员参与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持续改进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保护组织的资产和利益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提高组织的运营效率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增强组织的竞争力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面临内外部不确定因素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风险管理可以降低潜在损失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风险管理有助于组织实现战略目标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企业的风险管理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市场风险、信用风险、操作风险等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制定风险管理策略和措施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保障企业的稳定发展</a:t>
                </a:r>
                <a:endParaRPr/>
              </a:p>
            </p:txBody>
          </p:sp>
          <p:sp>
            <p:nvSpPr>
              <p:cNvPr id="25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政府和非营利组织的风险管理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政治风险、法律风险、社会风险等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制定风险管理策略和措施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保障组织的正常运作和公共利益</a:t>
                </a:r>
                <a:endParaRPr/>
              </a:p>
            </p:txBody>
          </p:sp>
          <p:sp>
            <p:nvSpPr>
              <p:cNvPr id="25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个人风险管理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财产风险、健康风险、职业风险等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制定风险管理策略和措施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保障个人生活的安全和稳定</a:t>
                </a:r>
                <a:endParaRPr/>
              </a:p>
            </p:txBody>
          </p:sp>
          <p:sp>
            <p:nvSpPr>
              <p:cNvPr id="26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风险管理的应用场景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风险管理的基本步骤与方法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收集和分析信息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识别潜在的风险源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确定风险类型和性质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评估风险的可能性和影响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制定风险评级标准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监控风险的变化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风险识别与评估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风险规划与策略制定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风险规划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制定风险管理目标和计划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分配风险管理资源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确定风险管理的时间表和里程碑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风险策略制定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制定风险规避策略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制定风险缓解策略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制定风险转移策略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风险监控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监测风险指标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收集风险信息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评估风险管理有效性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风险处置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对高风险进行干预和处置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对中风险进行控制和调整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对低风险进行维护和跟踪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风险监控与处置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风险管理的组织与文化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风险管理的组织架构与职责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风险管理的组织架构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建立健全的风险管理部门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明确风险管理职责和分工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建立风险管理的协调机制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制定风险管理政策和程序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监控风险管理体系的运行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提供风险管理培训和支持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风险管理的文化理念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树立全员风险意识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强调预防为主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鼓励创新和改进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风险管理的文化实践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开展风险管理培训和宣传活动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建立风险管理的激励和约束机制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传播风险管理的最佳实践和案例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风险管理的企业文化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风险管理的人力资源配置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配备专业的风险管理人才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提供风险管理培训和发展机会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建立风险管理人才激励机制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风险管理的人力资源管理策略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建立风险管理绩效评估体系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提供风险管理职业发展路径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保持风险管理团队的稳定性和专业性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风险管理的人力资源管理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https://d.book118.com/336221123040010053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风险管理理念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2024-09-19T21:40:55.115</cp:lastPrinted>
  <dcterms:created xsi:type="dcterms:W3CDTF">2024-09-19T13:40:55Z</dcterms:created>
  <dcterms:modified xsi:type="dcterms:W3CDTF">2024-09-19T13:40:57Z</dcterms:modified>
</cp:coreProperties>
</file>