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QUEQBM+MS-UIGothic"/>
      <p:regular r:id="rId20"/>
    </p:embeddedFont>
    <p:embeddedFont>
      <p:font typeface="SIFGQN+WWDRWW+ArialMT"/>
      <p:regular r:id="rId21"/>
    </p:embeddedFont>
    <p:embeddedFont>
      <p:font typeface="HWSNAJ+CCMEDQ+MicrosoftYaHei-Bold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54797-7A8E-41EC-90DF-4D8412A74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3AF50-1CD0-403E-9FEA-DDE75514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B7FDC-A7F3-419A-8F3E-04A3EAF80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BBC9B-214E-4194-89B1-181C69AED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331B5-71A6-45A2-ACDB-949E367E0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E7E6C-A3DE-4F23-BD88-880A56D62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44F61-21DB-4641-956C-DFA17C79E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67516-2FAE-4F96-8250-367F03D6A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CB673-3800-4008-BFDB-67E8A4AA1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C480C-4069-4409-A7E3-7FFF4DFE3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9661B-02AA-4555-B1BC-D1E84E7B2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202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UEQBM+MS-UIGothic"/>
                <a:cs typeface="QUEQBM+MS-UIGothic"/>
              </a:rPr>
              <a:t>大学社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54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5400">
                <a:solidFill>
                  <a:srgbClr val="000000"/>
                </a:solidFill>
                <a:latin typeface="QUEQBM+MS-UIGothic"/>
                <a:cs typeface="QUEQBM+MS-UIGothic"/>
              </a:rPr>
              <a:t>的参与</a:t>
            </a:r>
          </a:p>
          <a:p>
            <a:pPr marL="24003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QUEQBM+MS-UIGothic"/>
                <a:cs typeface="QUEQB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QUEQBM+MS-UIGothic"/>
                <a:cs typeface="QUEQBM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234905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IFGQN+WWDRWW+ArialMT"/>
                <a:cs typeface="SIFGQN+WWDRW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2835465"/>
            <a:ext cx="4089341" cy="2731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IFGQN+WWDRWW+ArialMT"/>
                <a:cs typeface="SIFGQN+WWDRW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参与社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的益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IFGQN+WWDRWW+ArialMT"/>
                <a:cs typeface="SIFGQN+WWDRW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如何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合适的社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IFGQN+WWDRWW+ArialMT"/>
                <a:cs typeface="SIFGQN+WWDRW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参与社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的步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IFGQN+WWDRWW+ArialMT"/>
                <a:cs typeface="SIFGQN+WWDRW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与策划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IFGQN+WWDRWW+ArialMT"/>
                <a:cs typeface="SIFGQN+WWDRW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0000"/>
                </a:solidFill>
                <a:latin typeface="QUEQBM+MS-UIGothic"/>
                <a:cs typeface="QUEQBM+MS-UIGothic"/>
              </a:rPr>
              <a:t>估与反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36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3600">
                <a:solidFill>
                  <a:srgbClr val="000000"/>
                </a:solidFill>
                <a:latin typeface="QUEQBM+MS-UIGothic"/>
                <a:cs typeface="QUEQBM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社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的定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QUEQBM+MS-UIGothic"/>
                <a:cs typeface="QUEQBM+MS-UIGothic"/>
              </a:rPr>
              <a:t>定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是由学生自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发组织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、参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与，以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趣、特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以提升自身能力、丰富校园生活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QUEQBM+MS-UIGothic"/>
                <a:cs typeface="QUEQBM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8973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自主性、多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性、互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践性。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社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QUEQBM+MS-UIGothic"/>
                <a:cs typeface="QUEQBM+MS-UIGothic"/>
              </a:rPr>
              <a:t>提升个人能力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QUEQBM+MS-UIGothic"/>
                <a:cs typeface="QUEQBM+MS-UIGothic"/>
              </a:rPr>
              <a:t>促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3490F4"/>
                </a:solidFill>
                <a:latin typeface="QUEQBM+MS-UIGothic"/>
                <a:cs typeface="QUEQBM+MS-UIGothic"/>
              </a:rPr>
              <a:t>交流与合作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参与社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，学生可以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锻炼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能力、沟通能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能力等，提升个人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</a:p>
          <a:p>
            <a:pPr marL="171450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合素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动为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学生提供了一个交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流与合作的平台，有助于学生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拓展人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关系，增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强团队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合作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QUEQBM+MS-UIGothic"/>
                <a:cs typeface="QUEQBM+MS-UIGothic"/>
              </a:rPr>
              <a:t>丰富校园生活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QUEQBM+MS-UIGothic"/>
                <a:cs typeface="QUEQBM+MS-UIGothic"/>
              </a:rPr>
              <a:t>培养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兴</a:t>
            </a:r>
            <a:r>
              <a:rPr sz="1550" spc="25">
                <a:solidFill>
                  <a:srgbClr val="3490F4"/>
                </a:solidFill>
                <a:latin typeface="QUEQBM+MS-UIGothic"/>
                <a:cs typeface="QUEQBM+MS-UIGothic"/>
              </a:rPr>
              <a:t>趣与特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825040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动为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学生提供了多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动选择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，可以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足学生的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不同需求，丰富学生的校园生活。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参与社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，学生可以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875269" y="5557373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和培养自己的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趣与特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，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未来的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展打下基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社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的种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与形式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7180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学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术</a:t>
            </a:r>
            <a:r>
              <a:rPr sz="2300" spc="23">
                <a:solidFill>
                  <a:srgbClr val="3490F4"/>
                </a:solidFill>
                <a:latin typeface="QUEQBM+MS-UIGothic"/>
                <a:cs typeface="QUEQBM+MS-UIGothic"/>
              </a:rPr>
              <a:t>科技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28759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文化</a:t>
            </a:r>
            <a:r>
              <a:rPr sz="2300" spc="23">
                <a:solidFill>
                  <a:srgbClr val="3490F4"/>
                </a:solidFill>
                <a:latin typeface="SimSun"/>
                <a:cs typeface="SimSun"/>
              </a:rPr>
              <a:t>艺术类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23429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如科技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会、数学建模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会等，主要涉</a:t>
            </a:r>
          </a:p>
          <a:p>
            <a:pPr marL="1523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及学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研究、科技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竞赛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152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如舞蹈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会、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会等，主要涉及文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演、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艺术创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作等。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46860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体育健身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28759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社会公益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篮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会、羽毛球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会等，主要涉及体育</a:t>
            </a:r>
          </a:p>
          <a:p>
            <a:pPr marL="2476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、比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0152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如志愿者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会、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会等，主要涉及志愿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、公益宣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8600" y="369268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QUEQBM+MS-UIGothic"/>
                <a:cs typeface="QUEQBM+MS-UIGothic"/>
              </a:rPr>
              <a:t>参与社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36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3600">
                <a:solidFill>
                  <a:srgbClr val="000000"/>
                </a:solidFill>
                <a:latin typeface="QUEQBM+MS-UIGothic"/>
                <a:cs typeface="QUEQBM+MS-UIGothic"/>
              </a:rPr>
              <a:t>的益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提升个人能力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社交能力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提供了与他人交流和合作的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机会，有助于提升沟通技巧和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作能力。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参与社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需要具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管理能力，如策划活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、分配任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有助于培养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组织协调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新能力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在社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中担任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领导职务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锻炼领导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才能和决策能力。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鼓励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新思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践，有助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于培养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新意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和解决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的能力。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丰富校园生活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8139" y="17818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多彩的活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体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26684" y="178117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交志同道合的朋友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参与社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可以体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型的活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如文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演出、体育比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、志愿服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等，丰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余生活。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来自不同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和背景，可以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更多志同道合的朋友，拓展人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关系。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培养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趣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提升校园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属感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参与社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，可以深入了解自己的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展特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5490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参与社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有助于增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强对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学校的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属感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同感，更好地融入校园文化。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交志同道合的朋友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37510" y="20826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共同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兴</a:t>
            </a:r>
            <a:r>
              <a:rPr sz="2300">
                <a:solidFill>
                  <a:srgbClr val="3490F4"/>
                </a:solidFill>
                <a:latin typeface="QUEQBM+MS-UIGothic"/>
                <a:cs typeface="QUEQBM+MS-UIGothic"/>
              </a:rPr>
              <a:t>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08340" y="208260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深入交流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23060" y="2521958"/>
            <a:ext cx="43079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共同的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好而聚集在一起，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89140" y="2521958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在社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中，成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有更多的机会深入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交流和互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了解和友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谊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89810" y="279627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更容易找到志同道合的朋友。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937510" y="48988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互相支持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308340" y="48988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拓展人脉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18310" y="533818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在活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中相互支持和鼓励，共同成</a:t>
            </a:r>
          </a:p>
          <a:p>
            <a:pPr marL="1333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步。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089140" y="533818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参与社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结识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更多的人脉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未来的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展打下基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未来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生涯的帮助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285" y="32981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践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77995" y="32981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才能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64705" y="32981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人脉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51415" y="32981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600">
                <a:solidFill>
                  <a:srgbClr val="FFFFFF"/>
                </a:solidFill>
                <a:latin typeface="QUEQBM+MS-UIGothic"/>
                <a:cs typeface="QUEQBM+MS-UIGothic"/>
              </a:rPr>
              <a:t>素养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7694" y="3888478"/>
            <a:ext cx="2628900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参与社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践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策划、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作、沟通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等，提升就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争力。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93770" y="3888478"/>
            <a:ext cx="2628900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在社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中担任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领导职务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锻炼领导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才能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组织协调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能力，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未来的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生涯做好准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80479" y="3888478"/>
            <a:ext cx="2774379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参与社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更多的人脉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未来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展提供帮助和支持。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67190" y="3888478"/>
            <a:ext cx="2628900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参与与自己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相关的社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，可以提升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素养和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践能力，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未来的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职业发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展打下基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QUEQBM+MS-UIGothic"/>
                <a:cs typeface="QUEQB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3692683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QUEQBM+MS-UIGothic"/>
                <a:cs typeface="QUEQBM+MS-UIGothic"/>
              </a:rPr>
              <a:t>如何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3600">
                <a:solidFill>
                  <a:srgbClr val="000000"/>
                </a:solidFill>
                <a:latin typeface="QUEQBM+MS-UIGothic"/>
                <a:cs typeface="QUEQBM+MS-UIGothic"/>
              </a:rPr>
              <a:t>合适的社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36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根据个人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兴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趣与目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标选择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兴</a:t>
            </a:r>
            <a:r>
              <a:rPr sz="1550" spc="25">
                <a:solidFill>
                  <a:srgbClr val="3490F4"/>
                </a:solidFill>
                <a:latin typeface="QUEQBM+MS-UIGothic"/>
                <a:cs typeface="QUEQBM+MS-UIGothic"/>
              </a:rPr>
              <a:t>趣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导</a:t>
            </a:r>
            <a:r>
              <a:rPr sz="1550">
                <a:solidFill>
                  <a:srgbClr val="3490F4"/>
                </a:solidFill>
                <a:latin typeface="QUEQBM+MS-UIGothic"/>
                <a:cs typeface="QUEQBM+MS-UIGothic"/>
              </a:rPr>
              <a:t>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自己感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趣的社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你更加投入和享受其中，同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也有助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展自己的特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QUEQBM+MS-UIGothic"/>
                <a:cs typeface="QUEQBM+MS-UIGothic"/>
              </a:rPr>
              <a:t>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UEQBM+MS-UIGothic"/>
                <a:cs typeface="QUEQBM+MS-UIGothic"/>
              </a:rPr>
              <a:t>目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标导</a:t>
            </a:r>
            <a:r>
              <a:rPr sz="1550">
                <a:solidFill>
                  <a:srgbClr val="FFFFFF"/>
                </a:solidFill>
                <a:latin typeface="QUEQBM+MS-UIGothic"/>
                <a:cs typeface="QUEQBM+MS-UIGothic"/>
              </a:rPr>
              <a:t>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如果你希望通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提升某些能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力或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交特定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型的朋友，可以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的社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足个人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展需求。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了解社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的运作方式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运作机制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了解社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的运作方式，包括活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动频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率、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架构、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经费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来源等，有助于判断自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己是否有足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源参与其中。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活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3490F4"/>
                </a:solidFill>
                <a:latin typeface="QUEQBM+MS-UIGothic"/>
                <a:cs typeface="QUEQBM+MS-UIGothic"/>
              </a:rPr>
              <a:t>形式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了解社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的具体形式和内容，可以更好地判断是否符合自己的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QUEQBM+MS-UIGothic"/>
                <a:cs typeface="QUEQBM+MS-UIGothic"/>
              </a:rPr>
              <a:t>趣和期望。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参考他人的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经验</a:t>
            </a:r>
            <a:r>
              <a:rPr sz="3000">
                <a:solidFill>
                  <a:srgbClr val="3490F4"/>
                </a:solidFill>
                <a:latin typeface="QUEQBM+MS-UIGothic"/>
                <a:cs typeface="QUEQBM+MS-UIGothic"/>
              </a:rPr>
              <a:t>与建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UEQBM+MS-UIGothic"/>
                <a:cs typeface="QUEQBM+MS-UIGothic"/>
              </a:rPr>
              <a:t>咨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2300" spc="25">
                <a:solidFill>
                  <a:srgbClr val="FFFFFF"/>
                </a:solidFill>
                <a:latin typeface="QUEQBM+MS-UIGothic"/>
                <a:cs typeface="QUEQBM+MS-UIGothic"/>
              </a:rPr>
              <a:t>学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FFFFFF"/>
                </a:solidFill>
                <a:latin typeface="QUEQBM+MS-UIGothic"/>
                <a:cs typeface="QUEQBM+MS-UIGothic"/>
              </a:rPr>
              <a:t>学姐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向参加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相关社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学姐咨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，了解社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运作情况、活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动质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量以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及个人成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情况。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UEQBM+MS-UIGothic"/>
                <a:cs typeface="QUEQBM+MS-UIGothic"/>
              </a:rPr>
              <a:t>网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络评</a:t>
            </a:r>
            <a:r>
              <a:rPr sz="2300">
                <a:solidFill>
                  <a:srgbClr val="FFFFFF"/>
                </a:solidFill>
                <a:latin typeface="QUEQBM+MS-UIGothic"/>
                <a:cs typeface="QUEQBM+MS-UIGothic"/>
              </a:rPr>
              <a:t>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网了解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的口碑和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价，有助于更加全面地了解社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情况，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EQBM+MS-UIGothic"/>
                <a:cs typeface="QUEQBM+MS-UIGothic"/>
              </a:rPr>
              <a:t>避免盲目参与。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https://d.book118.com/336222020140010040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QUEQBM+MS-UIGothic</vt:lpstr>
      <vt:lpstr>SimSun</vt:lpstr>
      <vt:lpstr>SIFGQN+WWDRWW+ArialMT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2024-09-07T02:42:23.320</cp:lastPrinted>
  <dcterms:created xsi:type="dcterms:W3CDTF">2024-09-06T18:42:23Z</dcterms:created>
  <dcterms:modified xsi:type="dcterms:W3CDTF">2024-09-06T18:42:24Z</dcterms:modified>
</cp:coreProperties>
</file>