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7A222-EF54-4E31-8F90-075F04E7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60E35-9990-4521-8A7C-672C7619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E4847-9D02-4A37-92AD-7671E010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19320-ACCB-4849-80C6-EF5912FE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DBA476-9C42-4055-9FF0-856B2A9C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30BDE-50F9-4435-B212-4E30FA064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34A5D-821B-45F3-A9E7-C9E7DEE6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A218D-6701-47A1-9346-B5C70724A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199D5-D43D-4A74-9EF0-C20D2D54E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BABC3-EA2E-4EE6-8B21-7E00FD1A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D5E45-4A61-47FB-900B-C1D6F80D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2104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团队合作与协调在管理体系审核中的作用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团队合作与协调的基本概念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管理体系审核中团队合作与协调的现状分析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团队合作与协调在管理体系审核中的作用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加强团队合作与协调的措施和建议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管理体系审核是一个复杂的过程，需要多个部门和人员共同参与，加强团队合作与协调可以确保审核的顺利进行。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强调团队合作与协调在管理体系审核中的重要性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随着企业规模的扩大和业务的复杂化，管理体系审核面临着越来越多的挑战，如信息沟通不畅、资源分配不均等，通过强化团队合作与协调可以应对这些挑战。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应对当前管理体系审核面临的挑战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本报告将详细阐述团队合作与协调在管理体系审核中的各个方面，包括计划制定、资源分配、信息沟通、问题解决等方面的作用。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阐述团队合作与协调在管理体系审核中的具体作用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本报告将首先介绍管理体系审核的基本概念和流程，然后分析团队合作与协调在管理体系审核中的重要性，接着探讨如何加强团队合作与协调的具体措施，最后总结并提出建议。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介绍本报告的结构和内容安排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团队合作与协调的基本概念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是由两个或两个以上、相互依赖的、承诺共同的规则、具有共同愿景、愿意为共同的目标而努力的互补技能成员组成的群体，通过相互的沟通、信任、合作和承担责任，产生群体的协作效应，从而获得比个体成员绩效总和大得多的团队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团队具有以下特点：共同的目标、相互依赖、共同规则、互补技能、相互信任、承担责任。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合作是指两个或两个以上的个人或群体，为实现共同目标而在行动上相互配合的一种联合行动。在合作中，各方共同努力，共享资源，共担风险，以实现共同的目标。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协调是指正确处理组织内外各种关系，为组织正常运转创造良好的条件和环境，促进组织目标的实现。协调包括组织内部关系的协调、组织与外部环境的协调以及组织与社会关系的协调。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合作与协调的内涵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344" r="63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通过团队合作与协调，可以优化资源配置，减少浪费和重复工作，从而提高工作效率。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团队合作与协调有助于形成共同的愿景和目标，使团队成员更加专注于实现这些目标。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促进目标实现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团队合作与协调需要良好的沟通和信任机制，这有助于消除误解和冲突，增强团队的凝聚力和向心力。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加强沟通和信任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团队合作与协调可以激发团队成员的创造力和创新精神，推动组织不断发展和进步。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推动创新和发展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团队合作与协调在管理体系中的意义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管理体系审核中团队合作与协调的现状分析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根据审核任务的特点和要求，组建具备相关专业知识和技能的审核团队，包括审核组长、专业审核员等。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审核团队组建方式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明确团队成员的角色定位和职责分工，确保各自承担的任务清晰、具体，形成相互协作的工作氛围。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团队成员角色与职责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团队成员之间保持密切合作，共同研究审核对象、确定审核重点、制定审核计划，确保审核工作的顺利进行。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团队合作程度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审核团队组建及合作情况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通过有效的沟通和协调，确保审核团队内部达成共识，提高审核效率和质量。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在审核过程中，采用定期会议、专题讨论、信息交流等多种方式进行沟通，确保信息畅通、及时反馈。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针对审核过程中出现的问题和矛盾，及时进行协调，包括资源调配、进度安排、风险控制等方面的协调工作。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审核过程中的沟通与协调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团队合作与协调存在的问题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团队协作意识不足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部分团队成员缺乏团队协作意识，过于关注个人利益得失，影响团队合作效果。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由于沟通方式不当或信息传递不及时等原因，导致团队成员之间沟通不畅，影响工作效率。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资源分配不均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在审核过程中，由于资源分配不均或调配不当等原因，导致部分团队成员无法充分发挥作用，影响团队整体绩效。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https://d.book118.com/336222104020010042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2024-09-09T08:29:43.051</cp:lastPrinted>
  <dcterms:created xsi:type="dcterms:W3CDTF">2024-09-09T00:29:43Z</dcterms:created>
  <dcterms:modified xsi:type="dcterms:W3CDTF">2024-09-09T00:29:45Z</dcterms:modified>
</cp:coreProperties>
</file>