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93092-7929-412F-B213-1415FDA8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FFB64-67BA-41A0-A75A-F5F0E1DB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2BC20-D316-4903-8767-F32B955F2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25C5B-CC79-4BC2-8889-846294D5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DDE20-10B1-4690-8F76-52E374C3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6C285-47CF-4080-9260-6A81B3FA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BFE76-0A99-4525-852A-F9ACA261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B9918-748B-4F9F-89A8-B2613BA54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EA342-5C98-4A6E-A6F6-96FB09CB3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7E97D-9B9A-4B71-9BEF-B6A1C5307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642AE-82C2-412F-A265-191FEE8B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2142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计算机系统的基础知识课件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云计算基础知识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是由硬件和软件组成的复杂系统，用于处理信息、存储数据和控制操作。根据用途和应用领域，计算机系统可以分为通用计算机系统和专用计算机系统。通用计算机系统适用于各种应用领域，而专用计算机系统则针对特定任务进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计算机系统的基本组成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计算机系统由硬件和软件两部分组成。硬件包括中央处理器、存储器、输入输出设备等，负责执行指令和存储数据。软件包括操作系统、应用程序等，负责控制硬件并为用户提供友好的界面和功能。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计算机系统的性能指标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的性能指标包括运算速度、存储容量、可靠性、可扩展性等。运算速度是指计算机执行指令和计算的速度，通常以每秒执行的指令数或浮点运算次数来衡量。存储容量是指计算机存储数据的能力，包括内存、硬盘等存储介质的容量和速度。可靠性是指计算机系统在规定时间内完成规定任务的能力，通常以平均故障时间来衡量。可扩展性是指计算机系统在增加功能或容量时的适应性和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中央处理器（CPU）是计算机系统的核心，负责执行程序中的指令和处理数据。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CPU的性能指标包括主频、字长、指令集等，主频越高，处理速度越快。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CPU由运算器和控制器组成，运算器负责进行算术和逻辑运算，控制器负责协调计算机各部件的工作。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CPU的发展经历了多个阶段，从最初的晶体管计算机到现在的集成电路计算机，性能不断提升。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6" r="169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存储器是计算机系统中用于存储数据的部件。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根据存储介质的不同，存储器可以分为半导体存储器、磁表面存储器和光盘存储器等。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存储器的性能指标包括存取速度、容量和可靠性等。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随着技术的发展，存储器的容量和存取速度不断提升，同时价格也不断下降。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输入输出设备是计算机系统中用于输入和输出数据的部件。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输入输出设备的性能指标包括精度、速度和稳定性等。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常见的输入设备包括键盘、鼠标、扫描仪、摄像头等，常见的输出设备包括显示器、打印机、音响等。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随着技术的发展，输入输出设备的种类和性能不断提升，使用更加方便。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829" b="482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084" b="2108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总线是计算机系统中各部件之间传输数据的通道。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总线的性能指标包括数据传输速率、数据传输宽度和兼容性等。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总线与接口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总线可以分为内部总线和外部总线，内部总线连接CPU、内存和输入输出设备等，外部总线连接不同计算机之间的设备。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总线标准的发展经历了多个阶段，从最早的ISA总线到现在的PCIe总线，数据传输速率和兼容性不断提升。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操作系统的主要功能包括进程管理、内存管理、文件管理和设备管理。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常见的操作系统有Windows、Linux和macOS等。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操作系统是计算机系统的核心软件，负责管理计算机硬件和软件资源，提供用户与计算机交互的界面。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程序设计语言是用于编写计算机程序的计算机语言。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程序设计语言定义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编译原理是将高级语言编写的程序转换成机器语言程序的过程。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常见的程序设计语言有Java、Python、C和JavaScript等。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常见程序设计语言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程序设计语言与编译原理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https://d.book118.com/336222142142010055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2024-09-23T05:09:39.815</cp:lastPrinted>
  <dcterms:created xsi:type="dcterms:W3CDTF">2024-09-22T21:09:39Z</dcterms:created>
  <dcterms:modified xsi:type="dcterms:W3CDTF">2024-09-22T21:09:41Z</dcterms:modified>
</cp:coreProperties>
</file>