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039E2-F088-4BD0-BD7D-2A40ECFF7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5B50E-26C4-4F91-B8F6-1B5F4ED5C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6013F-9E78-4821-B4CC-3B5157C34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2132E-271A-4849-AB63-56DC76E25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E7F44-F367-4CDD-AAFB-A3B3789AA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17CF61-92BA-4B74-A986-8969A01FC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35A2D-0423-4767-A2DD-82EBF2AEF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5EB0B-6D64-4C45-8EF2-9CD9AC1C5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5D0BF-2CD6-44BD-AC88-0D521822D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B0686-3F31-47E9-AF3E-3E25732B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0988F-6A9C-468A-96AF-496526494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3232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催引产护理的常见问题与解决方案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催引产护理概述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催引产护理是指在产妇出现宫缩乏力、产程延长、胎儿窘迫等情况时，通过催产素等药物或器械的干预，促进产程进展，保障母婴安全的护理过程。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催引产护理是产科护理的重要组成部分，对于保障母婴健康、降低难产率具有重要意义。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催引产护理的定义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催引产护理能够促进产程进展，缩短产程时间，减轻产妇的痛苦和疲劳。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催引产护理能够及时发现和处理分娩过程中的异常情况，降低母婴并发症的发生率。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催引产护理能够提高产科护理质量，提升产妇和家属的满意度。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催引产护理的重要性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严格掌握催引产适应症和禁忌症，确保母婴安全。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根据产妇具体情况制定个性化的催引产方案，包括药物选择、给药途径、剂量等。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密切监测产妇和胎儿的生命体征，及时发现和处理异常情况。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做好产妇的心理护理和生活护理，提供全方位的关怀和支持。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催引产护理的基本原则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催引产护理查房流程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选择合适的时间进行催引产护理查房，确保参与人员能够准时参加。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收集并整理与催引产护理相关的资料，包括病例、护理记录、医嘱单等，以便在查房过程中参考。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提前通知参与查房的人员，确保他们了解查房的目的和要求。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在催引产护理查房过程中，要密切观察患者的病情变化，包括宫缩情况、胎儿情况等。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核对催引产护理措施是否正确、及时、有效，确保患者得到优质的护理服务。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与患者及其家属进行沟通交流，了解他们的需求和意见，及时解答疑问。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核对护理措施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分析问题与不足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分析查房过程中发现的问题和不足之处，提出改进意见和建议。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将总结和改进意见反馈给相关人员，促进催引产护理质量的持续改进。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对催引产护理查房情况进行总结，包括患者的病情状况、护理措施的执行情况等。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催引产护理的实践应用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https://d.book118.com/336223232202010101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2024-09-26T07:11:12.755</cp:lastPrinted>
  <dcterms:created xsi:type="dcterms:W3CDTF">2024-09-25T23:11:12Z</dcterms:created>
  <dcterms:modified xsi:type="dcterms:W3CDTF">2024-09-25T23:11:14Z</dcterms:modified>
</cp:coreProperties>
</file>