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D3E99F-B5C0-49F4-B2E2-1164080E7B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A16CEA-1597-43DA-ABA4-AC9AD76779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94C4FB-C85B-4D22-9BB6-5FD213B853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08E3FD-391B-44AC-A95F-6B6C23590E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A967FC2-8CC2-4DCB-90F4-F43C6D308B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B6E03F-4C3D-4B57-945C-C05501A670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520745E-783F-4920-92F1-543B797969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FC7E5D-AEDF-4B6D-8BC2-B4FE7FD32E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7A9446-87AB-499C-AE7C-EEE9E2724F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118EEC-6FFF-498C-93AD-1BAD0E64EB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3FD6B0-7737-4CA5-8A3F-86A4E69460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jpeg" /><Relationship Id="rId4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6225001134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某大厦火灾自动报警系统投标报价细目表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2024-01-10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投标报价概述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系统设备清单及报价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系统软件清单及报价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工程安装与调试费用明细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培训、售后服务及保修条款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投标方资质证明文件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投标报价概述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包括火灾探测器、手动报警按钮、控制模块、声光报警器等设备的供应。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火灾自动报警系统设备供应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负责设备的安装、布线、调试等工作，确保系统正常运行。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系统设备安装与调试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提供系统操作培训、维护保养等技术支持和售后服务。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技术培训与售后服务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报价范围及内容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报价有效期为90天，自提交报价之日起计算。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在报价有效期内，如因市场变化等原因导致成本增加，投标人应自行承担风险，不得要求调整报价。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报价有效期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99603" y="3927858"/>
            <a:ext cx="1261796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02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9074338" y="3927858"/>
            <a:ext cx="1161933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04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879457" y="1496038"/>
            <a:ext cx="1102086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01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028599" y="2110619"/>
            <a:ext cx="2803803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合同签订后10个工作日内，支付合同总金额的30%作为预付款。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28599" y="4563437"/>
            <a:ext cx="2803803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设备到货并验收合格后10个工作日内，支付合同总金额的60%作为到货款。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8253403" y="4592545"/>
            <a:ext cx="2803803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付款方式为银行转账或承兑汇票，不接受现金支付。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9074338" y="1496038"/>
            <a:ext cx="1161933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03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253403" y="2174707"/>
            <a:ext cx="2803803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系统安装调试完成并验收合格后10个工作日内，支付合同总金额的10%作为尾款。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付款方式及期限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7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7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7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7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系统设备清单及报价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114336" y="206950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采用高灵敏度烟雾探测技术，及时响应火灾初期的烟雾并发出警报。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114336" y="3332225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通过感应环境温度变化来检测火灾，适用于不同类型的场所。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4665990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同时具备烟感和温感探测功能，提高火灾检测的准确性。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166169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烟感探测器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301128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温感探测器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4310611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复合式探测器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探测器类设备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7911" b="7911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接收并处理来自探测器的火灾信号，发出声光报警并启动相应的联动控制程序。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显示报警区域的详细信息，方便人员快速定位和处理火灾。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对整个火灾自动报警系统进行集中管理和控制，实现系统的联动和远程控制。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火灾报警控制器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区域显示器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集中控制器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报警控制器类设备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接收火灾报警信号后，自动启动消防设备如喷淋系统、防烟排烟系统等。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在火灾发生时，强制电梯停靠在指定楼层并打开门，方便人员疏散。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控制应急照明和疏散指示牌的启动，提供足够的照明和明确的疏散方向。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4188" b="4188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消防联动控制器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电梯迫降控制器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照明及疏散指示控制器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联动控制类设备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手动报警按钮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提供人工触发火灾报警的方式，确保在紧急情况下能够及时报警。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声光报警器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发出强烈的声光信号，提醒人员注意火灾并采取相应措施。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备用电源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在主电源故障时，自动切换至备用电源供电，确保系统正常运行。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其他辅助设备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系统软件清单及报价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火灾自动报警功能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系统能够实时监测大厦内各个区域的烟雾、温度等参数，一旦发现异常情况，立即触发报警机制。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故障自诊断功能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系统具备对自身硬件及网络状态的监测能力，发生故障时可及时定位并报警。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数据存储与分析功能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系统可长期保存历史数据，并提供数据分析工具，帮助管理人员了解大厦的消防安全状况。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系统软件功能介绍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92" r="16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采用一次性买断授权方式，客户购买后即可永久使用该系统软件。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软件授权方式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根据大厦的规模、楼层数及监测点数量等因素综合评估后确定软件费用。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软件费用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软件授权及费用说明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https://d.book118.com/336225001134010041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2024-09-08T12:41:23.388</cp:lastPrinted>
  <dcterms:created xsi:type="dcterms:W3CDTF">2024-09-08T04:41:23Z</dcterms:created>
  <dcterms:modified xsi:type="dcterms:W3CDTF">2024-09-08T04:41:25Z</dcterms:modified>
</cp:coreProperties>
</file>