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85CDA-D476-437F-9F7A-D4E861610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780DA-0862-4627-93D4-45F618D8E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BEB4B-A93F-4F7E-937D-E0F042BDD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CB7DE-05CE-4978-A5F4-6948A0404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0E425B-27BF-4517-917B-D925E8D4E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CE19B6-9A1A-4761-A551-F557FD71E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120169-C58F-4145-99B3-1046A58A0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C2899-607C-47CF-A1A2-A873C5ADA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D5D75-1E08-41C1-ABD0-831FF4F8B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5ECA4-14CB-4FD2-BB2D-33BA824E9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46375-4476-4BAB-8379-931C763D7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2514400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加油站安全生产知识普及细心观察共享平安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加油站安全生产概述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细心观察在安全生产中作用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共享平安：团队协作与沟通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加油站危险源识别与防范措施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个人防护用品使用及保养方法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总结：细心观察，共享平安，共创美好未来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加油站安全生产概述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安全生产是指在生产过程中，通过采取各种措施，消除或减少危害因素，防止事故发生，保障员工生命财产安全和企业正常运营的一系列活动。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安全生产是企业持续稳定发展的基础，关系到员工生命财产安全和企业声誉。只有确保安全生产，才能保障企业的长期利益和社会的和谐稳定。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31" r="19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加油站是经营易燃易爆危险品的场所，具有高温、高压、易燃、易爆等危险特点。同时，加油站还是服务性行业，需要为客户提供优质、高效的服务。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加油站行业特点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加油站存在多种风险，如油品泄漏、火灾爆炸、设备故障、人为破坏等。这些风险不仅可能导致人员伤亡和财产损失，还可能对环境造成严重影响。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加油站风险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加油站行业特点及风险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281" r="23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国家制定了一系列安全生产法规，如《中华人民共和国安全生产法》、《危险化学品安全管理条例》等，对加油站的安全生产提出了明确要求。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国家和行业制定了多项安全生产标准，如《汽车加油加气站设计与施工规范》、《加油站作业安全规范》等。这些标准是加油站安全生产的重要依据，必须严格遵守。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细心观察在安全生产中作用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纠正不安全行为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发现员工存在不安全行为时，应及时予以纠正，并进行安全教育，确保员工能够正确理解和执行安全规定。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评估员工安全意识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通过观察员工的操作和行为，可以评估其安全意识水平，从而采取相应的措施提高员工的安全意识。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监督员工遵守安全操作规程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细心观察员工是否严格遵守加油站的各项安全操作规程，如穿戴防护用品、正确使用工具和设备等。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观察员工操作规范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检查设备设施完好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定期检查设备设施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细心观察加油站内各类设备设施的完好情况，如加油机、油罐、管道、阀门、消防器材等，确保设备设施处于良好状态。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及时处理故障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发现设备设施存在故障或隐患时，应立即停止使用，并及时进行维修或更换，确保设备设施的安全运行。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更新和维护设备设施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根据加油站的实际需求和设备设施的使用情况，及时更新和维护设备设施，提高设备设施的安全性和可靠性。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细心观察天气变化，特别是极端天气条件，如暴雨、大雪、雷电等，及时采取相应的防范措施，确保加油站的安全运营。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观察天气变化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留意加油站周围环境的变化，如道路施工、建筑物拆迁等，及时评估对加油站安全的影响，并采取相应的措施加以防范。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注意周围环境变化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发现加油站内或周围出现异常情况时，如油品泄漏、火灾等，应立即启动应急预案，组织人员进行紧急处理，确保人员安全和财产安全。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留意环境变化及异常情况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共享平安：团队协作与沟通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相互信任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团队成员之间应建立相互信任的关系，相信彼此的能力和判断，共同为安全生产负责。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明确每个成员的职责和分工，避免工作重复或遗漏，提高工作效率。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互助互学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鼓励团队成员之间互相帮助和学习，分享经验和知识，共同提高安全意识和技能。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建立良好团队协作关系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沟通畅通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建立有效的沟通渠道，确保信息在团队内部及时、准确地传递，避免信息延误或误解。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对于发现的问题或隐患，应及时向相关人员反馈，以便及时采取措施进行处理。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定期组织团队成员召开会议，总结工作进展和安全生产情况，讨论存在的问题和解决方案。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保持有效沟通，及时传递信息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https://d.book118.com/336225144003010044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2024-09-12T04:23:37.121</cp:lastPrinted>
  <dcterms:created xsi:type="dcterms:W3CDTF">2024-09-11T20:23:37Z</dcterms:created>
  <dcterms:modified xsi:type="dcterms:W3CDTF">2024-09-11T20:23:39Z</dcterms:modified>
</cp:coreProperties>
</file>