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0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3CC34-E35B-4D8E-A37A-BCA0CA47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3FF76-3C71-49EF-A775-8B4389CD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611FC-D832-4F83-9EF2-7B64D37D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05A6E-5DF8-4ED9-9F96-7E87A64A5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E5DAC-D2D5-4668-B061-AF324B67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27BE5-B335-4062-9A45-447DD99C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D633C-6B9B-4107-A71D-00C5FC1C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A7D57-9D01-44A3-A0A5-52B9EE24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CEF44-F9ED-4651-B406-A53A77CC6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F031F-5164-416F-88A9-174F2FD6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27391-348C-403C-8093-80A9E2D4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348" r:id="rId2"/>
    <p:sldLayoutId id="2147499349" r:id="rId3"/>
    <p:sldLayoutId id="2147499350" r:id="rId4"/>
    <p:sldLayoutId id="2147499351" r:id="rId5"/>
    <p:sldLayoutId id="2147499352" r:id="rId6"/>
    <p:sldLayoutId id="2147499353" r:id="rId7"/>
    <p:sldLayoutId id="2147499354" r:id="rId8"/>
    <p:sldLayoutId id="2147499355" r:id="rId9"/>
    <p:sldLayoutId id="2147499356" r:id="rId10"/>
    <p:sldLayoutId id="214749935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523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养老机构适老化改造指南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养老机构适老化改造的背景和意义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养老机构适老化改造的原则和目标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养老机构适老化改造的内容和方法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养老机构适老化改造的实施步骤和注意事项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养老机构适老化改造的评估和改进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养老机构适老化改造的背景和意义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养老机构适老化改造的背景</a:t>
            </a:r>
            <a:endParaRPr lang="zh-CN" altLang="en-US"/>
          </a:p>
        </p:txBody>
      </p:sp>
      <p:sp>
        <p:nvSpPr>
          <p:cNvPr id="10489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人口老龄化趋势加剧，养老需求不断增加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国家政策支持鼓励养老机构进行适老化改造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适老化改造有利于提高养老机构的服务质量，满足老年人需求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传统养老机构存在诸多问题，如设施不完善、服务水平不高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养老机构适老化改造的意义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提高老年人生活质量：通过改造，使老年人能够更好地适应生活环境，提高生活质量。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保障老年人安全：通过改造，消除安全隐患，保障老年人的安全。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促进老年人身心健康：通过改造，为老年人提供更好的生活环境，促进身心健康。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提高养老机构竞争力：通过改造，提高养老机构的服务质量和竞争力，吸引更多的老年人入住。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养老机构适老化改造的原则和目标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适老化改造的原则</a:t>
            </a:r>
            <a:endParaRPr lang="zh-CN" altLang="en-US"/>
          </a:p>
        </p:txBody>
      </p:sp>
      <p:sp>
        <p:nvSpPr>
          <p:cNvPr id="104910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安全性原则：确保老年人的安全，避免跌倒、碰撞等意外发生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舒适性原则：提供舒适的居住环境，满足老年人的生活需求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功能性原则：满足老年人的日常生活需求，如饮食、睡眠、娱乐等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美观性原则：保持环境的美观，提高老年人的生活质量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经济性原则：在满足改造需求的前提下，尽量降低改造成本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可持续性原则：考虑改造的可持续性，确保改造效果长期有效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适老化改造的目标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提高老年人的生活质量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保障老年人的安全和健康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满足老年人的生理和心理需求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促进老年人的社会参与和融入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养老机构适老化改造的内容和方法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https://d.book118.com/336225235112010101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养老机构适老化改造指南</vt:lpstr>
      <vt:lpstr>目录</vt:lpstr>
      <vt:lpstr>单击添加章节标题</vt:lpstr>
      <vt:lpstr>养老机构适老化改造的背景和意义</vt:lpstr>
      <vt:lpstr>养老机构适老化改造的背景</vt:lpstr>
      <vt:lpstr>养老机构适老化改造的意义</vt:lpstr>
      <vt:lpstr>养老机构适老化改造的原则和目标</vt:lpstr>
      <vt:lpstr>适老化改造的原则</vt:lpstr>
      <vt:lpstr>适老化改造的目标</vt:lpstr>
      <vt:lpstr>养老机构适老化改造的内容和方法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2024-09-25T21:56:47.685</cp:lastPrinted>
  <dcterms:created xsi:type="dcterms:W3CDTF">2024-09-25T13:56:47Z</dcterms:created>
  <dcterms:modified xsi:type="dcterms:W3CDTF">2024-09-25T13:56:49Z</dcterms:modified>
</cp:coreProperties>
</file>