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525000" cy="53467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B2B05-F624-4A27-82E9-AB0BFB6A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7F764-1323-4569-A417-2C84816D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4889F-3F8C-41C3-86EF-6910F76C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5DCC0-B34A-45EC-81B6-97D3C30A6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6D7FC-949F-4388-B5AF-D028C9F9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0EB06-C12E-4634-B5D3-41649EEC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094EB0-54CE-42EA-9B96-51CA5648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697BB-0F2F-4F72-909A-FA39D2431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EA31B-59D0-4144-93D9-D7CC72E2F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1FD88-6797-4C17-9BC6-22EC8E83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BD9C3-6876-4F43-A481-E66B11C41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301121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《tiktok国际抖音短视频运营手册ppt》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  <a:lumMod val="60000"/>
                  <a:lumOff val="4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5611" y="1336414"/>
            <a:ext cx="4674587" cy="206573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抖音国际版概述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抖音国际版运营基础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抖音国际版运营进阶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抖音国际版运营案例分享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9" name="Connector 9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cxnSp>
        <p:nvCxnSpPr>
          <p:cNvPr id="10" name="Connector 10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</a:ln>
        </p:spPr>
      </p:cxnSp>
      <p:sp>
        <p:nvSpPr>
          <p:cNvPr id="11" name="AutoShape 11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8999"/>
                  <a:lumMod val="40000"/>
                  <a:lumOff val="60000"/>
                </a:schemeClr>
              </a:gs>
              <a:gs pos="100000">
                <a:schemeClr val="accent2">
                  <a:alpha val="58999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  <a:lumMod val="40000"/>
                  <a:lumOff val="60000"/>
                </a:schemeClr>
              </a:gs>
              <a:gs pos="100000">
                <a:schemeClr val="accent2">
                  <a:alpha val="27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抖音国际版概述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产品简介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抖音国际版，也称为TikTok，是一款全球流行的短视频社交平台，用户群体主要集中在年轻人。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抖音国际版致力于为用户提供简单易用的短视频创作和分享工具，同时为品牌和商家提供与目标用户进行高效互动的渠道。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抖音国际版自2017年上线以来，迅速在全球范围内取得了巨大的成功，吸引了大量用户的关注和使用。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378398" y="1237779"/>
            <a:ext cx="3574963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算法推荐精准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抖音国际版采用先进的推荐算法，根据用户的兴趣和行为，为用户推荐相关的短视频，提高了用户的满意度和活跃度。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短视频内容丰富多样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抖音国际版以短视频内容为核心，涵盖了各种类型的短视频，包括音乐、舞蹈、美食、旅游、时尚、搞笑等。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抖音国际版通过点赞、评论、分享等功能，鼓励用户参与到短视频的互动中，增强了用户的参与感和粘性。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全球覆盖范围广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抖音国际版在全球范围内拥有广泛的用户群体，覆盖了各个国家和地区，为品牌和商家提供了更广阔的市场空间。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营销效果显著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抖音国际版通过精准的推荐算法和强大的社交功能，可以帮助品牌和商家与目标用户进行高效的互动和营销，提高了营销效果和ROI。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抖音国际版一直致力于创新和改进产品功能和服务，不断推出新的功能和活动，为用户提供更好的体验和服务。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抖音国际版运营基础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手机号注册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使用目标市场的当地手机号进行注册，以便更好地接收验证码和后续账号安全管理。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账号注册与设置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邮箱注册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通过目标市场的邮箱进行注册，但需要确保邮箱的安全性和保密性，以避免后续的账号安全隐患。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第三方授权登录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通过第三方社交媒体账号（如Facebook、Twitter等）授权登录，但需要确保第三方账号的安全性和保密性，以避免后续的账号安全隐患。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内容制作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55440" y="1226199"/>
            <a:ext cx="3296288" cy="3296288"/>
          </a:xfrm>
          <a:prstGeom prst="ellipse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033697" y="1011588"/>
            <a:ext cx="4894440" cy="1147020"/>
            <a:chOff x="4033697" y="1011588"/>
            <a:chExt cx="4894440" cy="1147020"/>
          </a:xfrm>
        </p:grpSpPr>
        <p:sp>
          <p:nvSpPr>
            <p:cNvPr id="28" name="AutoShape 28"/>
            <p:cNvSpPr/>
            <p:nvPr/>
          </p:nvSpPr>
          <p:spPr>
            <a:xfrm>
              <a:off x="4163121" y="101158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4400711" y="1112782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视频质量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4400711" y="1492740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提高视频质量，包括画面清晰度、声音效果和剪辑效果等方面，以提高用户体验和观看率。</a:t>
              </a: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033697" y="101158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033697" y="2300833"/>
            <a:ext cx="4894440" cy="1147020"/>
            <a:chOff x="4033697" y="2300833"/>
            <a:chExt cx="4894440" cy="1147020"/>
          </a:xfrm>
        </p:grpSpPr>
        <p:sp>
          <p:nvSpPr>
            <p:cNvPr id="33" name="AutoShape 33"/>
            <p:cNvSpPr/>
            <p:nvPr/>
          </p:nvSpPr>
          <p:spPr>
            <a:xfrm>
              <a:off x="4163121" y="2300833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4400711" y="2402027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内容创意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4400711" y="2781985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发挥创意，制作有趣、有吸引力的短视频内容，包括搞笑、实用、生活分享等不同类型的内容。</a:t>
              </a: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033697" y="2300833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4033697" y="3590078"/>
            <a:ext cx="4894440" cy="1147020"/>
            <a:chOff x="4033697" y="3590078"/>
            <a:chExt cx="4894440" cy="1147020"/>
          </a:xfrm>
        </p:grpSpPr>
        <p:sp>
          <p:nvSpPr>
            <p:cNvPr id="38" name="AutoShape 38"/>
            <p:cNvSpPr/>
            <p:nvPr/>
          </p:nvSpPr>
          <p:spPr>
            <a:xfrm>
              <a:off x="4163121" y="359007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4400711" y="3691272"/>
              <a:ext cx="2386908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内容主题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4400711" y="4071231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确定主题和关键词，以便更好地吸引目标用户和搜索引擎的推荐。</a:t>
              </a: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033697" y="359007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5400000">
            <a:off x="-1795051" y="1795051"/>
            <a:ext cx="5376408" cy="1786307"/>
          </a:xfrm>
          <a:prstGeom prst="rtTriangle">
            <a:avLst/>
          </a:prstGeom>
          <a:solidFill>
            <a:schemeClr val="accent1"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095863"/>
            <a:ext cx="5705961" cy="128054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50882" y="983385"/>
            <a:ext cx="4016008" cy="4016008"/>
          </a:xfrm>
          <a:prstGeom prst="round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5017551" y="1503787"/>
            <a:ext cx="3956567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选择最佳发布时间，以便更好地吸引目标用户和提高观看率。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017551" y="1202857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017551" y="2765588"/>
            <a:ext cx="3956567" cy="3199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编写有吸引力的标题和描述，以吸引用户点击和观看。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017551" y="2493233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标题与描述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7551" y="4073435"/>
            <a:ext cx="3956567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添加相关的标签和分类，以便更好地被目标用户发现和搜索到。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17551" y="3768404"/>
            <a:ext cx="3257428" cy="28679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标签与分类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29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15" name="AutoShape 15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92" r="16792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定期统计和分析数据，包括观看量、点赞数、评论数等方面，以便了解用户需求和行为习惯。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根据数据分析结果，制定相应的优化策略，包括内容制作、发布时间、标题描述等方面。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77186" y="1004265"/>
            <a:ext cx="7370628" cy="350795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518859" y="0"/>
            <a:ext cx="2487282" cy="20710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447814" y="617795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0716" y="4512223"/>
            <a:ext cx="386470" cy="38647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0" y="0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748654" y="4581466"/>
            <a:ext cx="776346" cy="77634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77186" y="3769012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704602" y="1004265"/>
            <a:ext cx="743212" cy="743212"/>
          </a:xfrm>
          <a:prstGeom prst="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1261" y="-515866"/>
            <a:ext cx="8023022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r>
              <a:rPr lang="en-US" sz="9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7186" y="2456520"/>
            <a:ext cx="7370628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抖音国际版运营进阶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https://d.book118.com/336230112132010101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2024-09-26T02:10:02.136</cp:lastPrinted>
  <dcterms:created xsi:type="dcterms:W3CDTF">2024-09-25T18:10:02Z</dcterms:created>
  <dcterms:modified xsi:type="dcterms:W3CDTF">2024-09-25T18:10:04Z</dcterms:modified>
</cp:coreProperties>
</file>