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56848F-5195-405B-9C41-67863D7462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F52ED-E0E1-4C63-95AF-28F4C80D6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1E362A-8D14-4F99-AFE3-28B9A87D6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464DF7-C397-47B8-8DFB-7A00E9909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246E35-0CD3-4892-B866-D02459DB72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1A2D04-7D84-4051-BE3D-69268DA7D7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C4A6E6-E101-483D-9556-3D00E66D96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D33568-B89A-477C-8009-F16CB03C7A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44DC6-1AC3-4234-B2EA-4BD09E06A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F74F4-4FE3-49F0-B059-4736507EF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D72352-ED23-4746-AC0E-AD0D6EB5B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23115214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数字化医院建设方案的品牌建设与市场推广</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品牌建设策略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市场推广策略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数字化医院优势展示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合作伙伴关系建立与维护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效果评估与持续改进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1" r="1538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随着信息技术的快速发展，数字化转型已成为医院提升服务质量和效率的关键手段。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数字化转型趋势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患者对医疗服务的需求日益升级，数字化医院建设有助于满足患者更加便捷、高效、安全的就医体验需求。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患者需求升级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在竞争激烈的医疗市场中，数字化医院建设方案的品牌建设与市场推广对于提升医院知名度和竞争力具有重要意义。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品牌建设与市场推广重要性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651" r="226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包括医院信息系统、网络通讯设备、数据中心等数字化基础设施建设，为医院提供稳定、高效的信息技术支持。</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数字化基础设施</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通过数字化技术实现远程医疗、自助服务、移动医疗等智慧医疗服务，提升患者就医体验和医疗效率。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智慧医疗服务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运用大数据、人工智能等技术对医院数据进行有效管理和分析，为医院决策提供科学依据和优化建议。</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数据管理与分析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建立完善的数字化医院安全保障体系，确保医院信息系统和数据安全、可靠、稳定运行。</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安全保障体系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数字化医院建设方案概述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品牌建设策略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明确数字化医院的市场定位，突出其在医疗行业的创新性和先进性。</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强调数字化医院的核心价值，如提高医疗效率、优化患者体验、降低医疗成本等。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通过市场调研和患者需求分析，精准把握目标受众对数字化医院的需求和期望。</a:t>
              </a:r>
            </a:p>
          </p:txBody>
        </p:sp>
      </p:grpSp>
      <p:pic>
        <p:nvPicPr>
          <p:cNvPr id="14" name="Picture 14"/>
          <p:cNvPicPr>
            <a:picLocks noChangeAspect="1"/>
          </p:cNvPicPr>
          <p:nvPr/>
        </p:nvPicPr>
        <p:blipFill>
          <a:blip r:embed="rId2"/>
          <a:srcRect l="21875" r="218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524" r="12524"/>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品牌定位与核心价值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品牌形象塑造与传播</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设计独特的品牌标识和视觉形象，体现数字化医院的现代感和科技感。</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制定全面的品牌传播策略，包括线上和线下宣传、社交媒体推广、行业会议等。</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与权威媒体和机构合作，提升品牌知名度和影响力。</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鼓励患者分享就医体验，形成口碑传播效应，吸引更多潜在患者。</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建立完善的口碑监测机制，及时了解患者对数字化医院的评价和反馈。</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针对患者反馈进行持续改进和优化，提升患者满意度和忠诚度。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品牌口碑管理与提升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市场推广策略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通过对医疗行业的深入了解，明确数字化医院建设方案的目标市场，如大型综合医院、专科医院、社区卫生服务中心等。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确定目标市场</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根据目标市场的特点和需求，进一步细分市场，如按照医院等级、地域、患者群体等进行划分。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市场细分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在细分市场的基础上，结合数字化医院建设方案的特点和优势，进行目标市场定位，明确推广的重点和方向。</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目标市场定位</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目标市场分析与定位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083" r="70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行业展会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积极参加国内外医疗行业展会，展示数字化医院建设方案的特点和优势，吸引潜在客户关注。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线上推广</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利用互联网和社交媒体等线上渠道，发布数字化医院建设方案的宣传信息和案例，提高品牌知名度和曝光率。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合作伙伴</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与医疗行业相关的合作伙伴建立合作关系，共同推广数字化医院建设方案，扩大市场份额。</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营销渠道选择与拓展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宣传资料准备</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策划各种线上线下的宣传活动，如产品发布会、研讨会、体验活动等，吸引潜在客户参与并了解方案。</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活动策划</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媒体合作</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与医疗行业媒体建立合作关系，发布数字化医院建设方案的新闻稿和专访等，提高品牌影响力和公信力。</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制作数字化医院建设方案的宣传册、产品介绍、案例展示等宣传资料，以便客户更好地了解方案。</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宣传活动策划与执行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https://d.book118.com/336231152145010052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2024-09-19T03:58:12.685</cp:lastPrinted>
  <dcterms:created xsi:type="dcterms:W3CDTF">2024-09-18T19:58:12Z</dcterms:created>
  <dcterms:modified xsi:type="dcterms:W3CDTF">2024-09-18T19:58:14Z</dcterms:modified>
</cp:coreProperties>
</file>