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4E368-F9A0-4FE4-9545-DC57C5D33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F5B13-2811-403B-B85B-D54CF4315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83B48-D076-4AA9-A5C8-D927166A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8A76F-9793-4269-AA48-74732F9B8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FDF49-E1A6-47AE-A3DA-4F8C62B38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FCDBB6-465A-427A-81D9-DA73DD32B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840F1-421B-44F9-A65F-293D8264E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FD203-B45F-4D3B-A78A-01F348F95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97756-A7E4-4A96-9901-838F3F719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AA08D-73A6-47EC-A18C-985BC68C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491B6-8376-4ADB-8333-5C62025BF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32112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家长会习惯养成课件帮助孩子养成勇于尝试的习惯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勇于尝试的重要性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家长如何引导孩子勇于尝试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案例分析：成功的尝试经历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面对失败，如何鼓励孩子再次尝试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与学校合作，共同培养孩子勇于尝试的习惯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13" r="15713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帮助孩子克服恐惧和不安，勇于尝试新事物。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培养孩子的自信心和积极心态，更好地面对挑战。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让孩子在尝试中学习和成长，拓展视野和增加经验。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PPT演示、互动问答、小组讨论、游戏体验等。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通过讲解、互动和游戏等形式，帮助孩子了解勇于尝试的重要性，激发他们的勇气和自信心。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勇于尝试——挑战自我，拓展视野。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包括勇于尝试的定义、意义、方法和实践案例等。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课件主题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课件形式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勇于尝试的重要性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培养孩子自主解决问题的能力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引导孩子面对问题时积极寻找解决方案，培养他们的自主性和自信心。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鼓励孩子多尝试新事物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让孩子接触不同的活动和体验，鼓励他们勇敢尝试，从而增强自信心。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肯定孩子的努力和进步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关注孩子的努力过程，及时给予肯定和鼓励，让孩子感受到自己的成长和进步。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培养孩子自信心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拓展孩子视野和思维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提供多元化的学习体验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为孩子提供丰富多样的学习资源和活动，如阅读、艺术、科学等，帮助他们拓展视野和思维。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鼓励孩子探索未知领域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鼓励孩子勇于探索未知领域，如学习新技能、参加社会实践等，培养他们的探索精神和创新思维。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培养孩子批判性思维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引导孩子学会批判性地看待问题，从不同的角度思考和分析，提高他们的思维深度和广度。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67" r="21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教孩子学会分析问题本质和关键因素，帮助他们更好地理解问题和制定解决方案。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培养孩子分析问题能力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鼓励孩子发挥想象力和创造力，提出新颖的解决方案，并培养他们将想法付诸实践的能力。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提升孩子创新思维和实践能力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让孩子在团队中学会合作和沟通，共同解决问题，提高他们的团队协作和沟通能力。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培养孩子团队合作和沟通能力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提高孩子解决问题能力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家长如何引导孩子勇于尝试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鼓励孩子接触不同的活动和书籍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家长可以带孩子参加各种兴趣班、体验课程和阅读活动，让孩子接触不同的领域和知识，激发孩子的好奇心。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鼓励孩子尝试新技能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鼓励孩子学习新技能，如绘画、音乐、运动等，让孩子在尝试中发现自己的潜力和兴趣。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鼓励孩子参加社交活动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多让孩子参加集体活动，与同龄人互动，提高孩子的社交能力和自信心。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鼓励孩子多尝试新事物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提供必要的资源和工具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为孩子提供尝试所需的资源和工具，如学习资料、运动器材等，让孩子在尝试过程中得到充分的支持。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设定合理的目标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根据孩子的年龄和能力，设定合理的尝试目标，让孩子在挑战中逐步成长。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提供安全的环境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确保孩子在一个安全、舒适的环境中尝试新事物，避免孩子因担心受伤或失败而不敢尝试。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给孩子创造尝试的机会和环境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肯定孩子的努力和进步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无论孩子尝试的结果如何，家长都要肯定孩子的努力和进步，让孩子感受到自己的价值被认可。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鼓励孩子面对失败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当孩子尝试失败时，家长要鼓励孩子勇敢面对失败，告诉孩子失败是成功之母，从失败中汲取经验教训，再接再厉。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在孩子尝试后，家长要及时给予反馈，让孩子知道自己的表现如何，哪些地方做得好，哪些地方需要改进。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及时反馈，肯定孩子的尝试行为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https://d.book118.com/336232112115010042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2024-09-09T22:43:12.344</cp:lastPrinted>
  <dcterms:created xsi:type="dcterms:W3CDTF">2024-09-09T14:43:12Z</dcterms:created>
  <dcterms:modified xsi:type="dcterms:W3CDTF">2024-09-09T14:43:14Z</dcterms:modified>
</cp:coreProperties>
</file>