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F1110-E11A-494B-B9B4-000E8A1FB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F988B-4202-4413-9EF0-5153B6712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61C3C-5EF4-4F25-BB69-75277E0C4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38B08-E6DD-43B5-A6C6-8837405E7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E0D7C7-B6B3-48E3-8B4E-A579DDD61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BE2FA3-A025-4127-9EDC-CA00836A6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E12A76-7790-44CF-9994-1DF9150D9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B15CEC-9754-4EC2-BE5C-3D4ED2A7D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CA9B08-4CB4-4DFD-9826-B9ACF7D96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66D80-BF3F-4140-9CFA-E79BE526A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61421-AB19-4754-96E1-9617DD23E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332132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第7章库存控制1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需求预测与库存管理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订货点与订货量决策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库存成本控制与优化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现代信息技术在库存控制中应用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根据不同的标准，库存可分为多种类型。例如，按经济用途可分为商品库存和制造业库存；按生产过程可分为原材料库存、在制品库存和成品库存；按库存物品的性质可分为独立需求库存和相关需求库存。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的目标是在保证企业生产、经营需求的前提下，使库存量经常保持在合理的水平上；掌握库存量动态，适时、适量提出订货，避免超储或缺货；减少库存空间占用，降低库存总费用；控制库存资金占用，加速资金周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需要遵循一些基本原则，包括制度化、标准化、简单化、专业化等。同时，还需要注意库存物品的ABC分类管理原则，即对库存物品按其重要程度、价值高低、资金占用或消耗数量等进行分类排序，分清重点和一般，从而有区别地确定管理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常见的库存控制策略包括连续性检查的固定订货点、固定订货量策略，连续性检查的固定订货点、最大库存策略，周期性检查策略以及综合库存策略等。这些策略的选择取决于企业的具体情况和需求。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实现有效的库存控制，企业可以采用一些具体的方法，如准时制生产方式（JIT）、经济订货批量（EOQ）模型、物料需求计划（MRP）以及企业资源计划（ERP）等。这些方法可以帮助企业更好地管理库存，降低库存成本，提高运营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库存控制策略及方法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需求预测与库存管理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因果关系分析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识别影响需求的因素，建立因果关系模型，预测未来需求。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机器学习算法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应用机器学习算法（如线性回归、决策树、神经网络等）对历史数据进行训练，生成需求预测模型。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利用历史销售数据，通过时间序列模型（如移动平均、指数平滑等）进行需求预测。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需求预测方法及技术应用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根据物品的价值和重要性进行分类，对不同类别的物品采用不同的库存管理策略。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实时库存管理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409" r="1940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联合库存管理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通过物联网技术和实时数据更新，实现库存的精确控制和优化。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与供应商建立紧密的合作关系，共同管理库存，降低库存成本和风险。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库存管理策略选择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根据历史需求波动、提前期等因素，计算合理的安全库存量。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安全库存量的计算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根据实际需求波动和库存状况，定期对安全库存量进行调整，以确保库存水平既能满足需求，又不会造成过多的资金占用。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安全库存的调整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设定库存报警线，当库存水平低于报警线时，及时采取补货措施，避免缺货风险。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库存报警机制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安全库存设定与调整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订货点与订货量决策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48" r="167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通过连续不断地检查库存物品的库存量，随时掌握库存量的变化情况，当库存量下降到某一预定数值（订货点）时，立即向供应商发出固定批量的订货请求，经过一定时间（提前期），发出订货的企业收到订货。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连续性检查法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按固定的间隔时间检查库存，并随即提出订购，将现有库存和已订未交货物数量加总起来，这个总量再减去允许的最大库存量，所得结果为正数，则表示要发出订购。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周期性检查法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订货点确定方法论述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经济订货批量模型（EOQ模型）是一种固定订货批量模型，可以用来确定企业一次订货（外购或自制）的数量。通过平衡采购进货成本和库存持有成本，确定一个最佳的订货数量来实现最低总库存成本。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OQ模型适用于整批间隔进货、不允许缺货的存储问题，即某种物资单位时间的需求量为常D，存储量以单位时间消耗数量D的速度逐渐下降，经过时间T后，存储量下降到零，此时开始定货并随即到货，库存量由零上升为最高库存量Q，然后开始下—个存储周期，形成多周期存储模型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经济订货批量模型介绍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https://d.book118.com/336233213211010050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2024-09-16T05:50:30.151</cp:lastPrinted>
  <dcterms:created xsi:type="dcterms:W3CDTF">2024-09-15T21:50:30Z</dcterms:created>
  <dcterms:modified xsi:type="dcterms:W3CDTF">2024-09-15T21:50:31Z</dcterms:modified>
</cp:coreProperties>
</file>