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EB7AD0-493C-48BA-931D-775D8E8DB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03C09E-3BE9-4968-BF6E-81006876D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FDE907-7E8F-46FB-843D-F4263CF51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D599FC-9488-4734-879A-01FE313E4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8864D1-F328-4D16-A9F5-A559FE5A72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4C57F7-CA71-4D41-85C3-DB82377C5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D77AD7-D30A-4367-BC83-BD0449E97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5C8728-0030-46A6-A5F3-57D0936A7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CB12F1-357B-4877-BF67-C34253F89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D221A-C1B7-4707-B308-6C0451FDC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0C285D-0115-47B6-AD64-1C55390B4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23404324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大学高级无机化学经典课件07原子簇化合物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原子簇化合物的定义与分类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原子簇化合物的合成方法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原子簇化合物的应用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原子簇化合物的发展前景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原子簇化合物的挑战与展望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原子簇化合物的定义与分类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760" r="2676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874" r="3287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原子簇化合物的定义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这些金属原子通过配位键合在一起，形成一个稳定的结构单元。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原子簇化合物是由两个或更多金属原子通过共享电子形成的化合物。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186" r="918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原子簇化合物的分类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根据金属原子的种类和数量，原子簇化合物可分为单金属簇合物和多金属簇合物。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根据配位体的类型，原子簇化合物可分为有机配位体簇合物和无机配位体簇合物。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由于金属原子之间通过配位键合，使得原子簇化合物具有较高的稳定性。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1" r="100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结构多样性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4292" r="24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由于配位体的不同，原子簇化合物的结构呈现出多样性，具有丰富的几何构型和拓扑结构。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原子簇化合物在催化、材料科学、能源等领域具有广泛的应用，表现出多种功能性。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原子簇化合物的特性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原子簇化合物的合成方法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6" b="2771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通过加热分解前驱体化合物，获得原子簇化合物。该方法操作简单，但产物纯度不高，常常需要进一步提纯。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将前驱体化合物加热至高温，使其发生化学反应并沉积在基底上形成原子簇化合物薄膜。该方法可以制备大面积、均匀的薄膜，但设备成本较高。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经典合成方法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化学气相沉积法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热分解法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292" r="142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利用特定结构的模板，控制原子簇化合物的生长和排列。该方法可以制备具有特定结构和形貌的原子簇化合物，但模板制备较为困难。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模板法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通过配位键将多个单体分子连接起来形成原子簇化合物。该方法可以精确控制分子结构和连接方式，但反应条件较为苛刻。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配位聚合法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现代合成方法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水热法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在高压水溶液中加热前驱体化合物，使其发生化学反应形成原子簇化合物。该方法条件温和、环保，但产物纯度不高。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微波辅助法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利用微波辐射加热前驱体化合物，加速化学反应形成原子簇化合物。该方法反应速度快、效率高，但设备成本较高。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绿色合成方法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原子簇化合物的应用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https://d.book118.com/336234043242010031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2024-08-30T18:54:57.850</cp:lastPrinted>
  <dcterms:created xsi:type="dcterms:W3CDTF">2024-08-30T10:54:57Z</dcterms:created>
  <dcterms:modified xsi:type="dcterms:W3CDTF">2024-08-30T10:54:59Z</dcterms:modified>
</cp:coreProperties>
</file>