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7CDF2C-74D7-45AE-A57B-160CD5EAE3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43A2B1-CE56-4CF5-8B32-1029CED3A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661672-4012-4647-9D84-D9EDE889A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2572F7-10EA-4689-84B4-845A64DF08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17F168-8661-4ED1-831B-118CC41C7E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61738C-DAE7-47BC-BAA1-A2106232CC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464E02-B851-4E21-AF5D-6A83E03953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B67A67-F4E8-41EB-9E34-35867622A5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3A5F90-1CC4-4604-93F1-AD48021E81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194A7-199E-4BDF-A73A-2A405B2F1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483B1-E497-426C-A8B0-F644DF135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240105230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桥梁工程施工验收规范的验收流程和程序</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验收流程概述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施工前的验收准备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施工过程中的验收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施工完成后的验收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验收结果的评估与处理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验收流程的优化与改进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验收流程概述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23" r="332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284" r="3228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验收流程是用于确保桥梁工程施工质量符合设计要求和相关规范的过程。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验收流程定义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通过严格的验收流程，可以及时发现施工中的问题和缺陷，并采取相应的措施进行整改，从而确保桥梁工程的安全性和可靠性。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验收流程重要性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验收流程应涵盖桥梁工程的各个方面，包括基础、墩台、梁部、桥面等，确保不留死角。</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全面性原则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规范性原则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2875" r="32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科学性原则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208" r="16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验收流程应遵循国家和地方的相关规范和标准，确保验收的准确性和可靠性。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验收流程应采用科学的方法和技术手段，确保验收结果的客观性和公正性。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施工准备阶段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对施工图纸、施工组织设计等进行审查，确保符合相关规范和标准。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施工过程阶段</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对施工过程进行监督和检查，确保施工质量符合要求。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竣工验收阶段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对整个桥梁工程进行全面的检查和验收，确保工程符合设计要求和相关规范。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验收流程的步骤概述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施工前的验收准备</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验收资料的收集与整理</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收集施工图纸、设计变更、施工记录等资料，确保资料完整、准确。</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对收集的资料进行分类、整理，以便于后续的验收工作。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https://d.book118.com/336240105230010030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2024-08-29T04:20:09.215</cp:lastPrinted>
  <dcterms:created xsi:type="dcterms:W3CDTF">2024-08-28T20:20:09Z</dcterms:created>
  <dcterms:modified xsi:type="dcterms:W3CDTF">2024-08-28T20:20:11Z</dcterms:modified>
</cp:coreProperties>
</file>