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5A9B9-F15E-41E1-A8EA-21F53C7BF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FE172-BF75-4270-A663-1BF634B8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AE34B-38B9-4CA9-948E-3AFCB601A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057C3-C9FB-481C-B739-47F6FECA0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88241-62E4-4E58-91D5-587B5E992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967FAE-4DF7-49A9-A2F6-8358488DF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480F2-AE68-4380-8F66-72DD9B151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2D9B8-D999-4104-9437-404CCDA24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1895C-6773-46F2-AB1F-14759107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A8200-4D25-4804-B306-763443B87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27FBA-EFEA-466B-A68B-FDA415BFE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40205011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儿科危重症监护与护理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儿科危重症监护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儿科危重症治疗进展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儿科危重症护理实践与案例分享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儿科危重症是指儿童期危及生命的严重疾病，需要及时有效的医疗干预以挽救生命或缓解病情。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儿科危重症可分为感染性疾病、呼吸系统疾病、心血管疾病、神经系统疾病等不同类型。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常见病因与发病机制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常见病因包括细菌、病毒、真菌等微生物感染，发病机制涉及免疫系统异常、细胞因子风暴等。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常见病因包括先天性心脏病、心肌炎等，发病机制涉及遗传因素、免疫异常等。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常见病因包括哮喘、肺炎等，发病机制涉及气道高反应性、炎症反应等。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常见病因包括脑膜炎、脑炎等，发病机制涉及血脑屏障破坏、脑组织损伤等。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儿科危重症患者常出现高热、呼吸困难、休克、意识障碍等症状，病情严重且进展迅速。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根据患者的病史、临床表现及实验室检查结果进行综合评估，如出现危及生命的病情，需立即进行抢救治疗。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儿科危重症监护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包括心率、呼吸、血压、体温、血氧饱和度等，以及意识状态和尿量等。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监测频率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根据病情需要，定时或连续监测，以确保及时发现异常情况。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使用适当的监测设备，如心电监护仪、呼吸机、血气分析仪等，确保数据准确可靠。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包括患儿的病史、体格检查、实验室检查结果等，以及病情严重程度和预后评估。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8447" b="844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采用规范的护理记录表格，详细记录患儿的病情变化、治疗措施和护理要点。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根据病情需要，定时评估，以便及时调整治疗方案和护理措施。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评估频率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针对不同疾病和症状，采取相应的护理措施，如机械通气护理、血液净化护理等。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包括口腔护理、皮肤护理、饮食护理等，以及保持患儿舒适和安全。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遵循医疗护理操作规范，确保护理措施的有效性和安全性。同时加强与医生、药师等专业人员的沟通和协作，共同保障患儿的生命安全和治疗效果。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儿科危重症护理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https://d.book118.com/336240205011010104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2024-09-29T13:56:27.976</cp:lastPrinted>
  <dcterms:created xsi:type="dcterms:W3CDTF">2024-09-29T05:56:27Z</dcterms:created>
  <dcterms:modified xsi:type="dcterms:W3CDTF">2024-09-29T05:56:30Z</dcterms:modified>
</cp:coreProperties>
</file>