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01263-7D9F-4778-8F65-0CB3243EF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71A7C1-0D91-44A7-B83B-3E1891553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851E6F-23CB-44D3-AC0E-0A5FA6B7B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6A393D-B544-4816-B520-608119211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94E3BB-76C7-45C0-BB09-A4EB1216E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C0E595-824F-4167-87E6-1DB358B32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5F6E45-5484-44BD-BD79-34116B221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6D009D-1DF0-48EE-BD03-5018A13A7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36F14F-F171-4A9C-87A3-DFDE5C7D7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FB8447-E220-45B7-8902-B22CC52A9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AA53D-29D4-4E8A-808D-633311552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24024003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新个人所得税说明课件\n## 1.个人所得税概述及改革背景\n### 1.1个人所得税的基本概念与历史发展\n### 1.2当前个人所得税制度的主要问题\n### 1.3个人所得税改革的必要性与紧迫性\n## 2.新个人所得税制度的主要内容\n### 2.1新个人所得税的税率结构与计算方法\n### 2.2新个人所得税的纳税人与征税范围\n### 2.3新个人所得税的优惠政策与减免措施\n## 3.新个人所得税制度对个人的影响\n### 3.1新个人所得税制度对工薪阶层的影响\n### 3.2新个人所得税制度对个体工商户的影响\n### 3.3新个人所得税制度对高收入群体的影响\n## 4.新个人所得税制度的实施与监管\n### 4.1新个人所得税制度的实施步骤与时间安排\n### 4.2新个人所得税制度的监管措施与法律责任\n### 4.3新个人所得税制度的纳税服务与信息化建设\n## 5.新个人所得税制度的发展趋势与展望\n### 5.1新个人所得税制度的长期效应与影响评估\n### 5.2新个人所得税制度的不断完善与调整方向\n### 5.3国际经验借鉴与我国个人所得税制度的未来发展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900"/>
              <a:t>新个人所得税说明课件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个人所得税概述及改革背景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个人所得税的基本概念与历史发展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9" name="组合 16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0" name="组合 169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个人所得税的基本概念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个人所得税是对个人收入征收的直接税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收入包括工资、奖金、利息、股息等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纳税义务人是取得收入的个人</a:t>
                </a:r>
                <a:endParaRPr/>
              </a:p>
            </p:txBody>
          </p:sp>
          <p:pic>
            <p:nvPicPr>
              <p:cNvPr id="1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5" name="组合 174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个人所得税的历史发展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1980年代初期，我国开始征收个人所得税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1994年，实施个人所得税法，确立现行制度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近年来，个人所得税制度不断调整和完善</a:t>
                </a:r>
                <a:endParaRPr/>
              </a:p>
            </p:txBody>
          </p:sp>
          <p:pic>
            <p:nvPicPr>
              <p:cNvPr id="17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8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8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8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税率级次过多，计算复杂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低收入者负担较重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高收入者避税空间大</a:t>
                </a:r>
                <a:endParaRPr/>
              </a:p>
            </p:txBody>
          </p:sp>
          <p:sp>
            <p:nvSpPr>
              <p:cNvPr id="18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税率结构不合理</a:t>
                </a:r>
                <a:endParaRPr/>
              </a:p>
            </p:txBody>
          </p:sp>
        </p:grpSp>
        <p:grpSp>
          <p:nvGrpSpPr>
            <p:cNvPr id="18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8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未能涵盖所有个人收入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一些高收入者可以通过税收优惠规避税收</a:t>
                </a:r>
                <a:endParaRPr/>
              </a:p>
            </p:txBody>
          </p:sp>
          <p:sp>
            <p:nvSpPr>
              <p:cNvPr id="18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征税范围狭窄</a:t>
                </a:r>
                <a:endParaRPr/>
              </a:p>
            </p:txBody>
          </p:sp>
          <p:sp>
            <p:nvSpPr>
              <p:cNvPr id="19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19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税收优惠过多，导致税收流失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一些必要的减免措施不明确，执行难度大</a:t>
                </a:r>
                <a:endParaRPr/>
              </a:p>
            </p:txBody>
          </p:sp>
          <p:sp>
            <p:nvSpPr>
              <p:cNvPr id="19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优惠政策与减免措施不完善</a:t>
                </a:r>
                <a:endParaRPr/>
              </a:p>
            </p:txBody>
          </p:sp>
          <p:sp>
            <p:nvSpPr>
              <p:cNvPr id="19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当前个人所得税制度的主要问题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7" name="组合 19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98" name="组合 197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收入分配不公，贫富差距扩大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个人所得税制度不完善，导致收入分配不公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高收入者税负较轻，加剧贫富差距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3" name="组合 202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税收流失严重，影响国家财政收入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税收优惠过多，导致税收流失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税收监管不力，影响税收征收</a:t>
                </a:r>
                <a:endParaRPr/>
              </a:p>
            </p:txBody>
          </p:sp>
          <p:pic>
            <p:nvPicPr>
              <p:cNvPr id="20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8" name="组合 207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0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适应经济发展和社会变革的需要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随着经济的发展，个人收入来源多样化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社会变革要求个人所得税制度进行调整和完善</a:t>
                </a:r>
                <a:endParaRPr/>
              </a:p>
            </p:txBody>
          </p:sp>
          <p:pic>
            <p:nvPicPr>
              <p:cNvPr id="21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个人所得税改革的必要性与紧迫性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新个人所得税制度的主要内容</a:t>
            </a:r>
            <a:endParaRPr/>
          </a:p>
        </p:txBody>
      </p:sp>
      <p:sp>
        <p:nvSpPr>
          <p:cNvPr id="21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税率结构简化</a:t>
                </a:r>
                <a:endParaRPr/>
              </a:p>
            </p:txBody>
          </p:sp>
          <p:sp>
            <p:nvSpPr>
              <p:cNvPr id="22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减少税率级次，简化计算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降低低收入者税负，提高高收入者税负</a:t>
                </a:r>
                <a:endParaRPr/>
              </a:p>
            </p:txBody>
          </p:sp>
          <p:sp>
            <p:nvSpPr>
              <p:cNvPr id="22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计算方法改进</a:t>
                </a:r>
                <a:endParaRPr/>
              </a:p>
            </p:txBody>
          </p:sp>
          <p:sp>
            <p:nvSpPr>
              <p:cNvPr id="22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采用累进税率，公平税负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引入综合征税，综合考虑个人各项收入</a:t>
                </a:r>
                <a:endParaRPr/>
              </a:p>
            </p:txBody>
          </p:sp>
          <p:sp>
            <p:nvSpPr>
              <p:cNvPr id="23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新个人所得税的税率结构与计算方法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新个人所得税的纳税人与征税范围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7" name="组合 23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8" name="组合 23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纳税人范围扩大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涵盖所有个人收入，包括劳动所得、经营所得等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境外所得纳入征税范围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3" name="组合 24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征税范围拓宽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包括个人取得的所有收入，包括现金、实物、有价证券等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跨境收入纳入征税范围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优惠政策调整</a:t>
                </a:r>
                <a:endParaRPr/>
              </a:p>
            </p:txBody>
          </p:sp>
          <p:sp>
            <p:nvSpPr>
              <p:cNvPr id="2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取消一些不合理税收优惠，减少税收流失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保留必要的税收优惠，如养老、教育等</a:t>
                </a:r>
                <a:endParaRPr/>
              </a:p>
            </p:txBody>
          </p:sp>
          <p:sp>
            <p:nvSpPr>
              <p:cNvPr id="25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减免措施明确</a:t>
                </a:r>
                <a:endParaRPr/>
              </a:p>
            </p:txBody>
          </p:sp>
          <p:sp>
            <p:nvSpPr>
              <p:cNvPr id="26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明确减免措施的范围和条件，便于执行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加强税收监管，确保减免措施公平合理</a:t>
                </a:r>
                <a:endParaRPr/>
              </a:p>
            </p:txBody>
          </p:sp>
          <p:sp>
            <p:nvSpPr>
              <p:cNvPr id="26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新个人所得税的优惠政策与减免措施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新个人所得税制度对个人的影响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新个人所得税制度对工薪阶层的影响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组合 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负担减轻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税率降低，税负减轻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减免措施明确，实际税负降低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公平性提高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累进税率，公平税负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综合考虑各项收入，公平对待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https://d.book118.com/336240240033010054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新个人所得税说明课件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2024-09-21T05:09:26.987</cp:lastPrinted>
  <dcterms:created xsi:type="dcterms:W3CDTF">2024-09-20T21:09:27Z</dcterms:created>
  <dcterms:modified xsi:type="dcterms:W3CDTF">2024-09-20T21:09:28Z</dcterms:modified>
</cp:coreProperties>
</file>