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7F818-2A93-42AD-BCA8-BC056DEF7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4429D-74C2-4212-B87D-7071456D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9B143-CC7E-4938-8B73-AB81A83FB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1D477-1BF9-445D-A2BA-16DB2B3BF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045C7-26B3-4C00-8A0B-B1C55B858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F353C-9CD5-4965-9344-48429707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00B2DA-507A-47EC-9934-BC596916C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09A62-CEA2-4DAA-870B-6FB93717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3083A-0305-47E7-A7F7-0140C3BCF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7F427-5A75-41D7-9DC0-DD7ADB0A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4E435-0E41-4E46-B637-A15BC145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41001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意识培训课件\n## 1.服务意识的基本概念与重要性\n### 1.1什么是服务意识及其内涵\n### 1.2服务意识在服务质量中的作用\n### 1.3服务意识对企业形象的影响\n## 2.培养良好服务意识的必要性\n### 2.1市场竞争加剧对服务意识的考验\n### 2.2顾客需求多样化对服务意识的要求\n### 2.3企业文化建设对服务意识的培养\n## 3.服务意识培训的方法与技巧\n### 3.1案例分析：优秀服务案例的学习与借鉴\n### 3.2角色扮演：模拟实际服务场景的训练\n### 3.3互动讨论：分享服务经验和心得\n## 4.提高服务意识的具体措施\n### 4.1制定客户服务标准和流程\n### 4.2建立服务意识考核与激励机制\n### 4.3持续进行服务意识培训与改进\n## 5.服务意识在企业中的应用与实践\n### 5.1服务意识在客户服务中的应用\n### 5.2服务意识在产品销售中的应用\n### 5.3服务意识在企业内部协作中的应用\n## 6.总结与启示：服务意识培训的未来展望\n### 6.1服务意识培训的成果与价值\n### 6.2服务意识培训的发展趋势与挑战\n### 6.3如何持续提升服务意识与企业共同成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服务意识培训课件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服务意识的基本概念与重要性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什么是服务意识及其内涵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服务意识是指员工对服务的认知和态度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认识到服务的重要性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主动关注客户需求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以客户为中心提供优质服务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服务意识的内涵包括：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专业素养：具备行业知识和技能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敬业精神：对待工作认真负责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服务态度：热情、耐心、周到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服务意识是企业文化的重要组成部分</a:t>
            </a:r>
            <a:endParaRPr/>
          </a:p>
        </p:txBody>
      </p:sp>
      <p:cxnSp>
        <p:nvCxnSpPr>
          <p:cNvPr id="22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服务意识直接影响服务质量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员工态度决定服务质量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专业素养影响服务效果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敬业精神提升服务品质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服务意识对客户满意度的影响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高服务意识带来高客户满意度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客户满意度决定客户忠诚度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客户忠诚度影响企业口碑和利润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服务意识在服务质量中的作用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服务意识对企业形象的影响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服务意识是企业形象的重要体现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员工形象代表企业形象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服务质量影响企业形象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企业形象影响企业竞争力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服务意识对企业发展的影响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高服务意识提升企业口碑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良好口碑吸引更多客户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客户增长带动企业利润增长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培养良好服务意识的必要性</a:t>
            </a:r>
            <a:endParaRPr/>
          </a:p>
        </p:txBody>
      </p:sp>
      <p:sp>
        <p:nvSpPr>
          <p:cNvPr id="2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市场竞争加剧对服务意识的考验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市场竞争加剧导致客户选择增多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企业需要提供更多优势吸引客户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服务质量成为竞争的关键因素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培养员工服务意识成为迫切任务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服务意识对企业竞争力的影响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服务意识决定服务质量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服务质量影响客户满意度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客户满意度决定企业竞争力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顾客需求多样化要求员工具备更高服务意识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了解客户需求，提供个性化服务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快速响应客户需求，提高服务效率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关注客户反馈，持续改进服务质量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服务意识对企业适应市场变化的影响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高服务意识帮助企业抓住市场机遇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优质服务提升客户满意度和忠诚度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客户忠诚度保障企业市场份额和利润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顾客需求多样化对服务意识的要求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企业文化建设是培养服务意识的土壤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企业价值观决定员工服务意识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企业愿景激励员工提升服务意识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企业制度保障员工服务意识培养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企业文化对服务意识培养的影响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健康企业文化培养高服务意识员工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高服务意识员工提升企业服务质量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优质服务提升企业口碑和竞争力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企业文化建设对服务意识的培养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服务意识培训的方法与技巧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案例分析：优秀服务案例的学习与借鉴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分析优秀服务案例，学习服务理念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了解案例背景和企业文化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分析案例中员工的服务意识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学习案例中的优质服务方法和技巧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借鉴优秀服务案例，提升服务意识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将案例中的优秀服务理念应用到实际工作中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学习案例中的服务方法和技巧，提高服务质量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以案例为榜样，培养自己的服务意识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角色扮演提升员工的服务实践能力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设计具有挑战性的服务场景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员工扮演不同角色，进行模拟训练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反馈和讨论，找出改进措施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角色扮演对服务意识培养的影响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增强员工的服务场景应对能力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提高员工的服务技巧和沟通能力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培养员工的服务意识和敬业精神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角色扮演：模拟实际服务场景的训练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互动讨论：分享服务经验和心得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互动讨论促进员工间的学习交流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鼓励员工分享服务经验和心得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员工相互学习，提高服务意识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提炼讨论成果，形成服务规范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互动讨论对服务意识培养的影响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增进员工间的了解和信任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激发员工的服务热情和创新精神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形成共同的服务价值观和企业文化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https://d.book118.com/336241001040010053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服务意识培训课件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2024-09-19T21:43:38.031</cp:lastPrinted>
  <dcterms:created xsi:type="dcterms:W3CDTF">2024-09-19T13:43:38Z</dcterms:created>
  <dcterms:modified xsi:type="dcterms:W3CDTF">2024-09-19T13:43:39Z</dcterms:modified>
</cp:coreProperties>
</file>