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ED542-CA47-45F4-9DF0-D7E4A0D0C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2F9598-81DB-4B34-98B8-A0162BC21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1C6FC8-0D55-4ECA-9AAD-808F430F6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80463A-B0CD-4EC8-9744-E6ED020E8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F3420F-0B8B-4560-A4F8-28E50DA4C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7D1E7F-4CCB-466E-8B03-64B00478A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F1680D-7309-4C22-9898-8DB52245A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EDCC87-FB33-47E8-A2C7-BED21C3A2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5C3454-2000-40DF-9000-6F71B1CAC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01330-8525-4271-839A-D4D9787EA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53043A-EDB4-4C4F-B47D-F503165DC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00013610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云营销的概念和特征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云营销的特征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云营销的应用场景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云营销的挑战与解决方案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云营销的未来展望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云营销概述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77" r="314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32" r="238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572" r="2957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云营销是一种基于云计算的营销策略，利用云计算技术来提升营销效果和效率。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通过云计算的分布式处理和大数据分析能力，实现市场需求的精准洞察、营销资源的优化配置以及营销效果的实时监测。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概念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定义与概念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255" r="725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随着云计算技术的不断发展，企业开始意识到云计算在营销领域的应用潜力，云营销概念逐渐形成。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随着大数据、人工智能等技术的进一步发展，云营销逐渐成为企业数字化转型的重要手段，被广泛应用于各个行业和领域。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云营销的起源与发展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云营销具备高效性、精准性、灵活性和可扩展性等优势，能够快速响应市场变化，提高营销投入产出比。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云营销能够为企业带来更广阔的市场空间、更精准的目标客户、更高效的销售渠道以及更低的营销成本，提升企业的竞争力和盈利能力。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云营销的优势与价值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云营销的特征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云计算的安全可靠性能保障企业数据的安全，避免数据丢失或被恶意攻击。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云计算技术为云营销提供了强大的计算和存储能力，使得企业能够快速处理海量数据，提高营销效率和响应速度。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云计算的弹性可扩展性使得企业可以根据业务需求灵活地增减资源，降低营销成本。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基于云计算的技术架构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数据驱动的营销决策能够提高营销的精准度和效果，降低盲目性和风险。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企业可以通过数据监测和反馈，不断优化营销策略，提高营销效果。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云营销通过收集和分析用户数据，了解用户需求和行为特征，为企业的营销决策提供数据支持。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数据驱动的营销决策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7808" r="2780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0728" r="2072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云营销利用实时互动技术，实现企业与用户的即时沟通，提高用户满意度和忠诚度。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云营销能够根据用户的个性化需求和偏好，提供定制化的产品或服务体验。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通过实时互动与个性化体验，企业能够更好地满足用户需求，提升用户粘性和口碑传播。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实时互动与个性化体验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354848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18874" y="1993615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云营销强调跨界整合与生态合作，通过与其他行业的合作，拓展营销渠道和资源。</a:t>
            </a:r>
          </a:p>
        </p:txBody>
      </p:sp>
      <p:sp>
        <p:nvSpPr>
          <p:cNvPr id="4" name="Freeform 4"/>
          <p:cNvSpPr/>
          <p:nvPr/>
        </p:nvSpPr>
        <p:spPr>
          <a:xfrm>
            <a:off x="1303561" y="1482500"/>
            <a:ext cx="469392" cy="383462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218874" y="313485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58514" y="3274494"/>
            <a:ext cx="359485" cy="3594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373760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跨界整合能够打破行业壁垒，实现优势互补和资源共享，提高整体竞争力。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1218874" y="487884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72678" y="5037742"/>
            <a:ext cx="331158" cy="32096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18874" y="549284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生态合作可以构建共赢的商业模式，共同应对市场挑战和变化，提升企业可持续发展能力。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跨界整合与生态合作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云营销的应用场景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https://d.book118.com/337000136103006043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2024-09-17T07:56:46.812</cp:lastPrinted>
  <dcterms:created xsi:type="dcterms:W3CDTF">2024-09-16T23:56:46Z</dcterms:created>
  <dcterms:modified xsi:type="dcterms:W3CDTF">2024-09-16T23:56:48Z</dcterms:modified>
</cp:coreProperties>
</file>